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2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2198350" cy="6858000"/>
  <p:notesSz cx="6858000" cy="9144000"/>
  <p:defaultTextStyle>
    <a:defPPr>
      <a:defRPr lang="de-DE"/>
    </a:defPPr>
    <a:lvl1pPr marL="0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768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535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9303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9071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838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8606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8373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8141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8154EE5-11C5-4D7E-9E50-B0ECD30BB4C5}">
          <p14:sldIdLst>
            <p14:sldId id="256"/>
            <p14:sldId id="257"/>
          </p14:sldIdLst>
        </p14:section>
        <p14:section name="Folientypen" id="{7A756A36-EDE9-4F6D-83B7-7F2DAA901C0D}">
          <p14:sldIdLst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</p14:sldIdLst>
        </p14:section>
        <p14:section name="Musterseiten und Hinweise" id="{C8F1C47E-808D-4AD9-956B-BF3F0D90DD71}">
          <p14:sldIdLst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</p14:sldIdLst>
        </p14:section>
        <p14:section name="Designvorgaben" id="{60F033B4-883C-410F-8377-FA77A04453CA}">
          <p14:sldIdLst>
            <p14:sldId id="289"/>
            <p14:sldId id="290"/>
            <p14:sldId id="291"/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FFFF"/>
    <a:srgbClr val="D72864"/>
    <a:srgbClr val="D72872"/>
    <a:srgbClr val="8C195F"/>
    <a:srgbClr val="A2195B"/>
    <a:srgbClr val="E61B72"/>
    <a:srgbClr val="933279"/>
    <a:srgbClr val="E7249F"/>
    <a:srgbClr val="7F7F7F"/>
    <a:srgbClr val="C8D2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A20E951-F767-40FB-8981-BDCADE0C3650}">
  <a:tblStyle styleId="{CA20E951-F767-40FB-8981-BDCADE0C3650}" styleName="OST Tabelle">
    <a:wholeTbl>
      <a:tcTxStyle>
        <a:fontRef idx="minor">
          <a:prstClr val="black"/>
        </a:fontRef>
        <a:schemeClr val="dk1"/>
      </a:tcTxStyle>
      <a:tcStyle>
        <a:tcBdr>
          <a:left>
            <a:ln w="28575" cmpd="sng">
              <a:solidFill>
                <a:srgbClr val="56276D"/>
              </a:solidFill>
            </a:ln>
          </a:left>
          <a:right>
            <a:ln w="28575" cmpd="sng">
              <a:solidFill>
                <a:srgbClr val="56276D"/>
              </a:solidFill>
            </a:ln>
          </a:right>
          <a:top>
            <a:ln w="28575" cmpd="sng">
              <a:solidFill>
                <a:srgbClr val="56276D"/>
              </a:solidFill>
            </a:ln>
          </a:top>
          <a:bottom>
            <a:ln w="28575" cmpd="sng">
              <a:solidFill>
                <a:srgbClr val="56276D"/>
              </a:solidFill>
            </a:ln>
          </a:bottom>
          <a:insideH>
            <a:ln w="28575" cmpd="sng">
              <a:solidFill>
                <a:srgbClr val="56276D"/>
              </a:solidFill>
            </a:ln>
          </a:insideH>
          <a:insideV>
            <a:ln w="28575" cmpd="sng">
              <a:solidFill>
                <a:srgbClr val="56276D"/>
              </a:solidFill>
            </a:ln>
          </a:insideV>
        </a:tcBdr>
        <a:fill>
          <a:noFill/>
        </a:fill>
      </a:tcStyle>
    </a:wholeTbl>
    <a:firstCol>
      <a:tcTxStyle b="on">
        <a:fontRef idx="minor"/>
        <a:srgbClr val="000000"/>
      </a:tcTxStyle>
      <a:tcStyle>
        <a:tcBdr/>
        <a:fill>
          <a:noFill/>
        </a:fill>
      </a:tcStyle>
    </a:firstCol>
    <a:firstRow>
      <a:tcTxStyle b="on">
        <a:fontRef idx="minor"/>
        <a:srgbClr val="000000"/>
      </a:tcTxStyle>
      <a:tcStyle>
        <a:tcBdr/>
        <a:fill>
          <a:noFill/>
        </a:fill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70" autoAdjust="0"/>
    <p:restoredTop sz="97459" autoAdjust="0"/>
  </p:normalViewPr>
  <p:slideViewPr>
    <p:cSldViewPr snapToGrid="0" snapToObjects="1">
      <p:cViewPr varScale="1">
        <p:scale>
          <a:sx n="166" d="100"/>
          <a:sy n="166" d="100"/>
        </p:scale>
        <p:origin x="1234" y="96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101" d="100"/>
          <a:sy n="101" d="100"/>
        </p:scale>
        <p:origin x="3533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13" Type="http://schemas.openxmlformats.org/officeDocument/2006/relationships/slide" Target="slides/slide13.xml"/><Relationship Id="rId18" Type="http://schemas.openxmlformats.org/officeDocument/2006/relationships/slide" Target="slides/slide18.xml"/><Relationship Id="rId26" Type="http://schemas.openxmlformats.org/officeDocument/2006/relationships/slide" Target="slides/slide26.xml"/><Relationship Id="rId3" Type="http://schemas.openxmlformats.org/officeDocument/2006/relationships/slide" Target="slides/slide3.xml"/><Relationship Id="rId21" Type="http://schemas.openxmlformats.org/officeDocument/2006/relationships/slide" Target="slides/slide21.xml"/><Relationship Id="rId34" Type="http://schemas.openxmlformats.org/officeDocument/2006/relationships/slide" Target="slides/slide34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17" Type="http://schemas.openxmlformats.org/officeDocument/2006/relationships/slide" Target="slides/slide17.xml"/><Relationship Id="rId25" Type="http://schemas.openxmlformats.org/officeDocument/2006/relationships/slide" Target="slides/slide25.xml"/><Relationship Id="rId33" Type="http://schemas.openxmlformats.org/officeDocument/2006/relationships/slide" Target="slides/slide33.xml"/><Relationship Id="rId38" Type="http://schemas.openxmlformats.org/officeDocument/2006/relationships/slide" Target="slides/slide38.xml"/><Relationship Id="rId2" Type="http://schemas.openxmlformats.org/officeDocument/2006/relationships/slide" Target="slides/slide2.xml"/><Relationship Id="rId16" Type="http://schemas.openxmlformats.org/officeDocument/2006/relationships/slide" Target="slides/slide16.xml"/><Relationship Id="rId20" Type="http://schemas.openxmlformats.org/officeDocument/2006/relationships/slide" Target="slides/slide20.xml"/><Relationship Id="rId29" Type="http://schemas.openxmlformats.org/officeDocument/2006/relationships/slide" Target="slides/slide29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24" Type="http://schemas.openxmlformats.org/officeDocument/2006/relationships/slide" Target="slides/slide24.xml"/><Relationship Id="rId32" Type="http://schemas.openxmlformats.org/officeDocument/2006/relationships/slide" Target="slides/slide32.xml"/><Relationship Id="rId37" Type="http://schemas.openxmlformats.org/officeDocument/2006/relationships/slide" Target="slides/slide37.xml"/><Relationship Id="rId5" Type="http://schemas.openxmlformats.org/officeDocument/2006/relationships/slide" Target="slides/slide5.xml"/><Relationship Id="rId15" Type="http://schemas.openxmlformats.org/officeDocument/2006/relationships/slide" Target="slides/slide15.xml"/><Relationship Id="rId23" Type="http://schemas.openxmlformats.org/officeDocument/2006/relationships/slide" Target="slides/slide23.xml"/><Relationship Id="rId28" Type="http://schemas.openxmlformats.org/officeDocument/2006/relationships/slide" Target="slides/slide28.xml"/><Relationship Id="rId36" Type="http://schemas.openxmlformats.org/officeDocument/2006/relationships/slide" Target="slides/slide36.xml"/><Relationship Id="rId10" Type="http://schemas.openxmlformats.org/officeDocument/2006/relationships/slide" Target="slides/slide10.xml"/><Relationship Id="rId19" Type="http://schemas.openxmlformats.org/officeDocument/2006/relationships/slide" Target="slides/slide19.xml"/><Relationship Id="rId31" Type="http://schemas.openxmlformats.org/officeDocument/2006/relationships/slide" Target="slides/slide31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Relationship Id="rId22" Type="http://schemas.openxmlformats.org/officeDocument/2006/relationships/slide" Target="slides/slide22.xml"/><Relationship Id="rId27" Type="http://schemas.openxmlformats.org/officeDocument/2006/relationships/slide" Target="slides/slide27.xml"/><Relationship Id="rId30" Type="http://schemas.openxmlformats.org/officeDocument/2006/relationships/slide" Target="slides/slide30.xml"/><Relationship Id="rId35" Type="http://schemas.openxmlformats.org/officeDocument/2006/relationships/slide" Target="slides/slide3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3931849900504502"/>
          <c:y val="0.172968949175235"/>
          <c:w val="0.29853276730162298"/>
          <c:h val="0.61359181309300903"/>
        </c:manualLayout>
      </c:layout>
      <c:doughnutChart>
        <c:varyColors val="1"/>
        <c:ser>
          <c:idx val="0"/>
          <c:order val="0"/>
          <c:tx>
            <c:strRef>
              <c:f>Blatt1!$B$1</c:f>
              <c:strCache>
                <c:ptCount val="1"/>
                <c:pt idx="0">
                  <c:v>Datenreihe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2800-4BE1-9873-84473B55B54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800-4BE1-9873-84473B55B54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800-4BE1-9873-84473B55B54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800-4BE1-9873-84473B55B54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2800-4BE1-9873-84473B55B544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800-4BE1-9873-84473B55B544}"/>
              </c:ext>
            </c:extLst>
          </c:dPt>
          <c:dLbls>
            <c:dLbl>
              <c:idx val="0"/>
              <c:layout>
                <c:manualLayout>
                  <c:x val="3.8945874856741898E-2"/>
                  <c:y val="-6.07258631538109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2800-4BE1-9873-84473B55B544}"/>
                </c:ext>
              </c:extLst>
            </c:dLbl>
            <c:dLbl>
              <c:idx val="1"/>
              <c:layout>
                <c:manualLayout>
                  <c:x val="4.7003642068481698E-2"/>
                  <c:y val="3.036293157690549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2800-4BE1-9873-84473B55B544}"/>
                </c:ext>
              </c:extLst>
            </c:dLbl>
            <c:dLbl>
              <c:idx val="2"/>
              <c:layout>
                <c:manualLayout>
                  <c:x val="2.1487379231305899E-2"/>
                  <c:y val="7.728724485193999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2800-4BE1-9873-84473B55B544}"/>
                </c:ext>
              </c:extLst>
            </c:dLbl>
            <c:dLbl>
              <c:idx val="3"/>
              <c:layout>
                <c:manualLayout>
                  <c:x val="-4.1631797260655197E-2"/>
                  <c:y val="4.14039976048711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2800-4BE1-9873-84473B55B544}"/>
                </c:ext>
              </c:extLst>
            </c:dLbl>
            <c:dLbl>
              <c:idx val="4"/>
              <c:layout>
                <c:manualLayout>
                  <c:x val="-4.7003642068481698E-2"/>
                  <c:y val="-3.31231980838969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2800-4BE1-9873-84473B55B544}"/>
                </c:ext>
              </c:extLst>
            </c:dLbl>
            <c:dLbl>
              <c:idx val="5"/>
              <c:layout>
                <c:manualLayout>
                  <c:x val="-3.7602913654785401E-2"/>
                  <c:y val="-7.728746219575939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2800-4BE1-9873-84473B55B54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Blatt1!$A$2:$A$7</c:f>
              <c:strCache>
                <c:ptCount val="6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  <c:pt idx="4">
                  <c:v>Kategorie 5</c:v>
                </c:pt>
                <c:pt idx="5">
                  <c:v>Kategorie 6</c:v>
                </c:pt>
              </c:strCache>
            </c:strRef>
          </c:cat>
          <c:val>
            <c:numRef>
              <c:f>Blatt1!$B$2:$B$7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3.3</c:v>
                </c:pt>
                <c:pt idx="3">
                  <c:v>4.5</c:v>
                </c:pt>
                <c:pt idx="4">
                  <c:v>1.2</c:v>
                </c:pt>
                <c:pt idx="5">
                  <c:v>2.7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800-4BE1-9873-84473B55B5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Blatt1!$B$1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Blatt1!$A$2:$A$7</c:f>
              <c:strCache>
                <c:ptCount val="6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  <c:pt idx="4">
                  <c:v>Kategorie 5</c:v>
                </c:pt>
                <c:pt idx="5">
                  <c:v>Kategorie 6</c:v>
                </c:pt>
              </c:strCache>
            </c:strRef>
          </c:cat>
          <c:val>
            <c:numRef>
              <c:f>Blatt1!$B$2:$B$7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2E-4556-8C13-BF84108CDA01}"/>
            </c:ext>
          </c:extLst>
        </c:ser>
        <c:ser>
          <c:idx val="1"/>
          <c:order val="1"/>
          <c:tx>
            <c:strRef>
              <c:f>Blatt1!$C$1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Blatt1!$A$2:$A$7</c:f>
              <c:strCache>
                <c:ptCount val="6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  <c:pt idx="4">
                  <c:v>Kategorie 5</c:v>
                </c:pt>
                <c:pt idx="5">
                  <c:v>Kategorie 6</c:v>
                </c:pt>
              </c:strCache>
            </c:strRef>
          </c:cat>
          <c:val>
            <c:numRef>
              <c:f>Blatt1!$C$2:$C$7</c:f>
              <c:numCache>
                <c:formatCode>General</c:formatCode>
                <c:ptCount val="6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4.4000000000000004</c:v>
                </c:pt>
                <c:pt idx="5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2E-4556-8C13-BF84108CDA01}"/>
            </c:ext>
          </c:extLst>
        </c:ser>
        <c:ser>
          <c:idx val="2"/>
          <c:order val="2"/>
          <c:tx>
            <c:strRef>
              <c:f>Blatt1!$D$1</c:f>
              <c:strCache>
                <c:ptCount val="1"/>
                <c:pt idx="0">
                  <c:v>Datenreihe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Blatt1!$A$2:$A$7</c:f>
              <c:strCache>
                <c:ptCount val="6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  <c:pt idx="4">
                  <c:v>Kategorie 5</c:v>
                </c:pt>
                <c:pt idx="5">
                  <c:v>Kategorie 6</c:v>
                </c:pt>
              </c:strCache>
            </c:strRef>
          </c:cat>
          <c:val>
            <c:numRef>
              <c:f>Blatt1!$D$2:$D$7</c:f>
              <c:numCache>
                <c:formatCode>General</c:formatCode>
                <c:ptCount val="6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52E-4556-8C13-BF84108CDA01}"/>
            </c:ext>
          </c:extLst>
        </c:ser>
        <c:ser>
          <c:idx val="3"/>
          <c:order val="3"/>
          <c:tx>
            <c:strRef>
              <c:f>Blatt1!$E$1</c:f>
              <c:strCache>
                <c:ptCount val="1"/>
                <c:pt idx="0">
                  <c:v>Datenreihe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Blatt1!$A$2:$A$7</c:f>
              <c:strCache>
                <c:ptCount val="6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  <c:pt idx="4">
                  <c:v>Kategorie 5</c:v>
                </c:pt>
                <c:pt idx="5">
                  <c:v>Kategorie 6</c:v>
                </c:pt>
              </c:strCache>
            </c:strRef>
          </c:cat>
          <c:val>
            <c:numRef>
              <c:f>Blatt1!$E$2:$E$7</c:f>
              <c:numCache>
                <c:formatCode>General</c:formatCode>
                <c:ptCount val="6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2.5</c:v>
                </c:pt>
                <c:pt idx="5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52E-4556-8C13-BF84108CDA01}"/>
            </c:ext>
          </c:extLst>
        </c:ser>
        <c:ser>
          <c:idx val="4"/>
          <c:order val="4"/>
          <c:tx>
            <c:strRef>
              <c:f>Blatt1!$F$1</c:f>
              <c:strCache>
                <c:ptCount val="1"/>
                <c:pt idx="0">
                  <c:v>Datenreihe 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Blatt1!$A$2:$A$7</c:f>
              <c:strCache>
                <c:ptCount val="6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  <c:pt idx="4">
                  <c:v>Kategorie 5</c:v>
                </c:pt>
                <c:pt idx="5">
                  <c:v>Kategorie 6</c:v>
                </c:pt>
              </c:strCache>
            </c:strRef>
          </c:cat>
          <c:val>
            <c:numRef>
              <c:f>Blatt1!$F$2:$F$7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4.4000000000000004</c:v>
                </c:pt>
                <c:pt idx="5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52E-4556-8C13-BF84108CDA01}"/>
            </c:ext>
          </c:extLst>
        </c:ser>
        <c:ser>
          <c:idx val="5"/>
          <c:order val="5"/>
          <c:tx>
            <c:strRef>
              <c:f>Blatt1!$G$1</c:f>
              <c:strCache>
                <c:ptCount val="1"/>
                <c:pt idx="0">
                  <c:v>Datenreihe 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Blatt1!$A$2:$A$7</c:f>
              <c:strCache>
                <c:ptCount val="6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  <c:pt idx="4">
                  <c:v>Kategorie 5</c:v>
                </c:pt>
                <c:pt idx="5">
                  <c:v>Kategorie 6</c:v>
                </c:pt>
              </c:strCache>
            </c:strRef>
          </c:cat>
          <c:val>
            <c:numRef>
              <c:f>Blatt1!$G$2:$G$7</c:f>
              <c:numCache>
                <c:formatCode>General</c:formatCode>
                <c:ptCount val="6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2</c:v>
                </c:pt>
                <c:pt idx="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52E-4556-8C13-BF84108CDA0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-2113394472"/>
        <c:axId val="-2106010008"/>
      </c:barChart>
      <c:catAx>
        <c:axId val="-211339447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2106010008"/>
        <c:crosses val="autoZero"/>
        <c:auto val="1"/>
        <c:lblAlgn val="ctr"/>
        <c:lblOffset val="100"/>
        <c:noMultiLvlLbl val="0"/>
      </c:catAx>
      <c:valAx>
        <c:axId val="-2106010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2113394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exp"/>
            <c:dispRSqr val="0"/>
            <c:dispEq val="0"/>
          </c:trendline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E6-42B3-95A8-137CA45B5BAC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0E6-42B3-95A8-137CA45B5BAC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0E6-42B3-95A8-137CA45B5BAC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Datenreihe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4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Tabelle1!$E$2:$E$5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0E6-42B3-95A8-137CA45B5BAC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Datenreihe 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Tabelle1!$F$2:$F$5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0E6-42B3-95A8-137CA45B5BAC}"/>
            </c:ext>
          </c:extLst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Datenreihe 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Tabelle1!$G$2:$G$5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0E6-42B3-95A8-137CA45B5BA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49717224"/>
        <c:axId val="649726408"/>
      </c:barChart>
      <c:catAx>
        <c:axId val="649717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49726408"/>
        <c:crosses val="autoZero"/>
        <c:auto val="1"/>
        <c:lblAlgn val="ctr"/>
        <c:lblOffset val="100"/>
        <c:noMultiLvlLbl val="0"/>
      </c:catAx>
      <c:valAx>
        <c:axId val="649726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497172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Blatt1!$B$1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Blatt1!$A$2:$A$5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Blatt1!$B$2:$B$5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8C-473F-92A7-39F6B25CE09E}"/>
            </c:ext>
          </c:extLst>
        </c:ser>
        <c:ser>
          <c:idx val="1"/>
          <c:order val="1"/>
          <c:tx>
            <c:strRef>
              <c:f>Blatt1!$C$1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Blatt1!$A$2:$A$5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Blatt1!$C$2:$C$5</c:f>
              <c:numCache>
                <c:formatCode>General</c:formatCode>
                <c:ptCount val="4"/>
                <c:pt idx="0">
                  <c:v>5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8C-473F-92A7-39F6B25CE09E}"/>
            </c:ext>
          </c:extLst>
        </c:ser>
        <c:ser>
          <c:idx val="2"/>
          <c:order val="2"/>
          <c:tx>
            <c:strRef>
              <c:f>Blatt1!$D$1</c:f>
              <c:strCache>
                <c:ptCount val="1"/>
                <c:pt idx="0">
                  <c:v>Datenreihe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Blatt1!$A$2:$A$5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Blatt1!$D$2:$D$5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38C-473F-92A7-39F6B25CE09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-2135881944"/>
        <c:axId val="-2135878744"/>
      </c:barChart>
      <c:catAx>
        <c:axId val="-2135881944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2135878744"/>
        <c:crosses val="autoZero"/>
        <c:auto val="1"/>
        <c:lblAlgn val="ctr"/>
        <c:lblOffset val="100"/>
        <c:noMultiLvlLbl val="0"/>
      </c:catAx>
      <c:valAx>
        <c:axId val="-21358787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21358819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Blatt1!$B$1</c:f>
              <c:strCache>
                <c:ptCount val="1"/>
                <c:pt idx="0">
                  <c:v>Kategorie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Blatt1!$A$2:$A$18</c:f>
              <c:numCache>
                <c:formatCode>General</c:formatCode>
                <c:ptCount val="1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</c:numCache>
            </c:numRef>
          </c:cat>
          <c:val>
            <c:numRef>
              <c:f>Blatt1!$B$2:$B$18</c:f>
              <c:numCache>
                <c:formatCode>0.00%</c:formatCode>
                <c:ptCount val="17"/>
                <c:pt idx="0">
                  <c:v>2.5999999999999999E-2</c:v>
                </c:pt>
                <c:pt idx="1">
                  <c:v>3.2500000000000001E-2</c:v>
                </c:pt>
                <c:pt idx="2">
                  <c:v>2.8000000000000001E-2</c:v>
                </c:pt>
                <c:pt idx="3">
                  <c:v>3.2000000000000001E-2</c:v>
                </c:pt>
                <c:pt idx="4">
                  <c:v>2.5999999999999999E-2</c:v>
                </c:pt>
                <c:pt idx="5">
                  <c:v>2.8000000000000001E-2</c:v>
                </c:pt>
                <c:pt idx="6">
                  <c:v>2.5499999999999998E-2</c:v>
                </c:pt>
                <c:pt idx="7">
                  <c:v>2.9000000000000001E-2</c:v>
                </c:pt>
                <c:pt idx="8">
                  <c:v>2.4E-2</c:v>
                </c:pt>
                <c:pt idx="9">
                  <c:v>2.2499999999999999E-2</c:v>
                </c:pt>
                <c:pt idx="10" formatCode="0%">
                  <c:v>2.1999999999999999E-2</c:v>
                </c:pt>
                <c:pt idx="11" formatCode="0%">
                  <c:v>0.02</c:v>
                </c:pt>
                <c:pt idx="12">
                  <c:v>2.1999999999999999E-2</c:v>
                </c:pt>
                <c:pt idx="13" formatCode="0%">
                  <c:v>0.02</c:v>
                </c:pt>
                <c:pt idx="14">
                  <c:v>1.7999999999999999E-2</c:v>
                </c:pt>
                <c:pt idx="15">
                  <c:v>1.7500000000000002E-2</c:v>
                </c:pt>
                <c:pt idx="16">
                  <c:v>2.1999999999999999E-2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BA-4A40-930D-048C52E61D8C}"/>
            </c:ext>
          </c:extLst>
        </c:ser>
        <c:ser>
          <c:idx val="1"/>
          <c:order val="1"/>
          <c:tx>
            <c:strRef>
              <c:f>Blatt1!$C$1</c:f>
              <c:strCache>
                <c:ptCount val="1"/>
                <c:pt idx="0">
                  <c:v>Kategorie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Blatt1!$A$2:$A$18</c:f>
              <c:numCache>
                <c:formatCode>General</c:formatCode>
                <c:ptCount val="1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</c:numCache>
            </c:numRef>
          </c:cat>
          <c:val>
            <c:numRef>
              <c:f>Blatt1!$C$2:$C$18</c:f>
              <c:numCache>
                <c:formatCode>0%</c:formatCode>
                <c:ptCount val="17"/>
                <c:pt idx="0" formatCode="0.00%">
                  <c:v>2.5999999999999999E-2</c:v>
                </c:pt>
                <c:pt idx="1">
                  <c:v>2.9000000000000001E-2</c:v>
                </c:pt>
                <c:pt idx="2" formatCode="0.00%">
                  <c:v>2.75E-2</c:v>
                </c:pt>
                <c:pt idx="3" formatCode="0.00%">
                  <c:v>2.8000000000000001E-2</c:v>
                </c:pt>
                <c:pt idx="4" formatCode="0.00%">
                  <c:v>2.5499999999999998E-2</c:v>
                </c:pt>
                <c:pt idx="5" formatCode="0.00%">
                  <c:v>2.5499999999999998E-2</c:v>
                </c:pt>
                <c:pt idx="6" formatCode="0.00%">
                  <c:v>2.5000000000000001E-2</c:v>
                </c:pt>
                <c:pt idx="7" formatCode="0.00%">
                  <c:v>2.5999999999999999E-2</c:v>
                </c:pt>
                <c:pt idx="8" formatCode="0.00%">
                  <c:v>2.2499999999999999E-2</c:v>
                </c:pt>
                <c:pt idx="9" formatCode="0.00%">
                  <c:v>2.4E-2</c:v>
                </c:pt>
                <c:pt idx="10" formatCode="0.00%">
                  <c:v>2.4500000000000001E-2</c:v>
                </c:pt>
                <c:pt idx="11" formatCode="0.00%">
                  <c:v>2.4E-2</c:v>
                </c:pt>
                <c:pt idx="12" formatCode="0.00%">
                  <c:v>2.3E-2</c:v>
                </c:pt>
                <c:pt idx="13" formatCode="0.00%">
                  <c:v>2.35E-2</c:v>
                </c:pt>
                <c:pt idx="14" formatCode="0.00%">
                  <c:v>2.2499999999999999E-2</c:v>
                </c:pt>
                <c:pt idx="15" formatCode="0.00%">
                  <c:v>2.3E-2</c:v>
                </c:pt>
                <c:pt idx="16" formatCode="0.00%">
                  <c:v>2.4E-2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CBA-4A40-930D-048C52E61D8C}"/>
            </c:ext>
          </c:extLst>
        </c:ser>
        <c:ser>
          <c:idx val="2"/>
          <c:order val="2"/>
          <c:tx>
            <c:strRef>
              <c:f>Blatt1!$D$1</c:f>
              <c:strCache>
                <c:ptCount val="1"/>
                <c:pt idx="0">
                  <c:v>Kategorie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2-CCBA-4A40-930D-048C52E61D8C}"/>
              </c:ext>
            </c:extLst>
          </c:dPt>
          <c:cat>
            <c:numRef>
              <c:f>Blatt1!$A$2:$A$18</c:f>
              <c:numCache>
                <c:formatCode>General</c:formatCode>
                <c:ptCount val="1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</c:numCache>
            </c:numRef>
          </c:cat>
          <c:val>
            <c:numRef>
              <c:f>Blatt1!$D$2:$D$18</c:f>
              <c:numCache>
                <c:formatCode>0%</c:formatCode>
                <c:ptCount val="17"/>
                <c:pt idx="0" formatCode="0.00%">
                  <c:v>1.2E-2</c:v>
                </c:pt>
                <c:pt idx="1">
                  <c:v>0.02</c:v>
                </c:pt>
                <c:pt idx="2" formatCode="0.00%">
                  <c:v>2.3E-2</c:v>
                </c:pt>
                <c:pt idx="3" formatCode="0.00%">
                  <c:v>2.5999999999999999E-2</c:v>
                </c:pt>
                <c:pt idx="4" formatCode="0.00%">
                  <c:v>2.3E-2</c:v>
                </c:pt>
                <c:pt idx="5" formatCode="0.00%">
                  <c:v>1.7999999999999999E-2</c:v>
                </c:pt>
                <c:pt idx="6" formatCode="0.00%">
                  <c:v>2.4E-2</c:v>
                </c:pt>
                <c:pt idx="7" formatCode="0.00%">
                  <c:v>0.02</c:v>
                </c:pt>
                <c:pt idx="8" formatCode="0.00%">
                  <c:v>2.1000000000000001E-2</c:v>
                </c:pt>
                <c:pt idx="9" formatCode="0.00%">
                  <c:v>2.3E-2</c:v>
                </c:pt>
                <c:pt idx="10" formatCode="0.00%">
                  <c:v>2.8000000000000001E-2</c:v>
                </c:pt>
                <c:pt idx="11" formatCode="0.00%">
                  <c:v>2.5999999999999999E-2</c:v>
                </c:pt>
                <c:pt idx="12" formatCode="0.00%">
                  <c:v>2.1000000000000001E-2</c:v>
                </c:pt>
                <c:pt idx="13" formatCode="0.00%">
                  <c:v>0.02</c:v>
                </c:pt>
                <c:pt idx="14" formatCode="0.00%">
                  <c:v>2.2499999999999999E-2</c:v>
                </c:pt>
                <c:pt idx="15" formatCode="0.00%">
                  <c:v>2.7E-2</c:v>
                </c:pt>
                <c:pt idx="16" formatCode="0.00%">
                  <c:v>2.9000000000000001E-2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CBA-4A40-930D-048C52E61D8C}"/>
            </c:ext>
          </c:extLst>
        </c:ser>
        <c:ser>
          <c:idx val="3"/>
          <c:order val="3"/>
          <c:tx>
            <c:strRef>
              <c:f>Blatt1!$E$1</c:f>
              <c:strCache>
                <c:ptCount val="1"/>
                <c:pt idx="0">
                  <c:v>Kategorie 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Blatt1!$A$2:$A$18</c:f>
              <c:numCache>
                <c:formatCode>General</c:formatCode>
                <c:ptCount val="1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</c:numCache>
            </c:numRef>
          </c:cat>
          <c:val>
            <c:numRef>
              <c:f>Blatt1!$E$2:$E$18</c:f>
              <c:numCache>
                <c:formatCode>0%</c:formatCode>
                <c:ptCount val="17"/>
                <c:pt idx="0" formatCode="0.00%">
                  <c:v>2.1999999999999999E-2</c:v>
                </c:pt>
                <c:pt idx="1">
                  <c:v>0.03</c:v>
                </c:pt>
                <c:pt idx="2" formatCode="0.00%">
                  <c:v>3.2000000000000001E-2</c:v>
                </c:pt>
                <c:pt idx="3" formatCode="0.00%">
                  <c:v>2.1999999999999999E-2</c:v>
                </c:pt>
                <c:pt idx="4" formatCode="0.00%">
                  <c:v>1.9E-2</c:v>
                </c:pt>
                <c:pt idx="5" formatCode="0.00%">
                  <c:v>2.1999999999999999E-2</c:v>
                </c:pt>
                <c:pt idx="6" formatCode="0.00%">
                  <c:v>0.03</c:v>
                </c:pt>
                <c:pt idx="7" formatCode="0.00%">
                  <c:v>2.3E-2</c:v>
                </c:pt>
                <c:pt idx="8" formatCode="0.00%">
                  <c:v>2.8000000000000001E-2</c:v>
                </c:pt>
                <c:pt idx="9" formatCode="0.00%">
                  <c:v>2.8000000000000001E-2</c:v>
                </c:pt>
                <c:pt idx="10" formatCode="0.00%">
                  <c:v>0.03</c:v>
                </c:pt>
                <c:pt idx="11" formatCode="0.00%">
                  <c:v>2.8000000000000001E-2</c:v>
                </c:pt>
                <c:pt idx="12" formatCode="0.00%">
                  <c:v>2.3E-2</c:v>
                </c:pt>
                <c:pt idx="13" formatCode="0.00%">
                  <c:v>1.9E-2</c:v>
                </c:pt>
                <c:pt idx="14" formatCode="0.00%">
                  <c:v>2.4E-2</c:v>
                </c:pt>
                <c:pt idx="15" formatCode="0.00%">
                  <c:v>2.9000000000000001E-2</c:v>
                </c:pt>
                <c:pt idx="16" formatCode="0.00%">
                  <c:v>2.7E-2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CBA-4A40-930D-048C52E61D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113408168"/>
        <c:axId val="-2105980504"/>
      </c:lineChart>
      <c:catAx>
        <c:axId val="-2113408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2105980504"/>
        <c:crosses val="autoZero"/>
        <c:auto val="1"/>
        <c:lblAlgn val="ctr"/>
        <c:lblOffset val="100"/>
        <c:noMultiLvlLbl val="0"/>
      </c:catAx>
      <c:valAx>
        <c:axId val="-2105980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2113408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2F2FED-38BA-4681-934E-A424E5FEA0A2}" type="doc">
      <dgm:prSet loTypeId="urn:microsoft.com/office/officeart/2005/8/layout/process5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de-DE"/>
        </a:p>
      </dgm:t>
    </dgm:pt>
    <dgm:pt modelId="{AA6A6121-3550-40E7-B04A-4788C5C023C4}">
      <dgm:prSet phldrT="[Text]" custT="1"/>
      <dgm:spPr/>
      <dgm:t>
        <a:bodyPr/>
        <a:lstStyle/>
        <a:p>
          <a:r>
            <a:rPr lang="de-DE" sz="4400" dirty="0" smtClean="0"/>
            <a:t>[Text]</a:t>
          </a:r>
          <a:endParaRPr lang="de-DE" sz="4400" dirty="0"/>
        </a:p>
      </dgm:t>
    </dgm:pt>
    <dgm:pt modelId="{F461CC17-651A-43ED-A235-22093DC99C36}" type="parTrans" cxnId="{5F1A0B81-9397-4C9A-81B1-0A491DF214F8}">
      <dgm:prSet/>
      <dgm:spPr/>
      <dgm:t>
        <a:bodyPr/>
        <a:lstStyle/>
        <a:p>
          <a:endParaRPr lang="de-DE" sz="1400"/>
        </a:p>
      </dgm:t>
    </dgm:pt>
    <dgm:pt modelId="{58C89F38-02D4-4E8C-8753-BCA6D06DEB93}" type="sibTrans" cxnId="{5F1A0B81-9397-4C9A-81B1-0A491DF214F8}">
      <dgm:prSet custT="1"/>
      <dgm:spPr/>
      <dgm:t>
        <a:bodyPr/>
        <a:lstStyle/>
        <a:p>
          <a:endParaRPr lang="de-DE" sz="3200"/>
        </a:p>
      </dgm:t>
    </dgm:pt>
    <dgm:pt modelId="{50E46C76-D51A-43EE-84DC-133B8DF16D88}">
      <dgm:prSet phldrT="[Text]" custT="1"/>
      <dgm:spPr/>
      <dgm:t>
        <a:bodyPr/>
        <a:lstStyle/>
        <a:p>
          <a:r>
            <a:rPr lang="de-DE" sz="4400" dirty="0" smtClean="0"/>
            <a:t>[Text]</a:t>
          </a:r>
          <a:endParaRPr lang="de-DE" sz="4400" dirty="0"/>
        </a:p>
      </dgm:t>
    </dgm:pt>
    <dgm:pt modelId="{BC9FEBD5-619A-4322-A07B-660FB6C459AC}" type="parTrans" cxnId="{53A0B564-A61E-42A3-9A2B-374E1F43B20B}">
      <dgm:prSet/>
      <dgm:spPr/>
      <dgm:t>
        <a:bodyPr/>
        <a:lstStyle/>
        <a:p>
          <a:endParaRPr lang="de-DE" sz="1400"/>
        </a:p>
      </dgm:t>
    </dgm:pt>
    <dgm:pt modelId="{0A3573C7-EF81-4A9C-AEF5-8F9D73463B72}" type="sibTrans" cxnId="{53A0B564-A61E-42A3-9A2B-374E1F43B20B}">
      <dgm:prSet custT="1"/>
      <dgm:spPr/>
      <dgm:t>
        <a:bodyPr/>
        <a:lstStyle/>
        <a:p>
          <a:endParaRPr lang="de-DE" sz="3200"/>
        </a:p>
      </dgm:t>
    </dgm:pt>
    <dgm:pt modelId="{E263C30E-1EF2-496D-9FB6-92E20CB19957}">
      <dgm:prSet phldrT="[Text]" custT="1"/>
      <dgm:spPr/>
      <dgm:t>
        <a:bodyPr/>
        <a:lstStyle/>
        <a:p>
          <a:r>
            <a:rPr lang="de-DE" sz="4400" dirty="0" smtClean="0"/>
            <a:t>[Text]</a:t>
          </a:r>
          <a:endParaRPr lang="de-DE" sz="4400" dirty="0"/>
        </a:p>
      </dgm:t>
    </dgm:pt>
    <dgm:pt modelId="{320D4F3F-ED55-45E8-B0F7-9A9BEC4E6515}" type="parTrans" cxnId="{CA57FE40-2BC4-4C73-87A2-7651372E8ACD}">
      <dgm:prSet/>
      <dgm:spPr/>
      <dgm:t>
        <a:bodyPr/>
        <a:lstStyle/>
        <a:p>
          <a:endParaRPr lang="de-DE" sz="1400"/>
        </a:p>
      </dgm:t>
    </dgm:pt>
    <dgm:pt modelId="{DB69FAFF-9B4D-4FB4-BE48-0C672F8113A7}" type="sibTrans" cxnId="{CA57FE40-2BC4-4C73-87A2-7651372E8ACD}">
      <dgm:prSet custT="1"/>
      <dgm:spPr/>
      <dgm:t>
        <a:bodyPr/>
        <a:lstStyle/>
        <a:p>
          <a:endParaRPr lang="de-DE" sz="3200"/>
        </a:p>
      </dgm:t>
    </dgm:pt>
    <dgm:pt modelId="{8AF664FA-0A9C-47C0-BA24-8F48794E7B22}">
      <dgm:prSet phldrT="[Text]" custT="1"/>
      <dgm:spPr/>
      <dgm:t>
        <a:bodyPr/>
        <a:lstStyle/>
        <a:p>
          <a:r>
            <a:rPr lang="de-DE" sz="4400" dirty="0" smtClean="0"/>
            <a:t>[Text]</a:t>
          </a:r>
          <a:endParaRPr lang="de-DE" sz="4400" dirty="0"/>
        </a:p>
      </dgm:t>
    </dgm:pt>
    <dgm:pt modelId="{6EFC3FC6-A496-436E-841A-90125644B3AF}" type="parTrans" cxnId="{0D671BDD-9CB6-4BB9-A78C-E52361BC9E49}">
      <dgm:prSet/>
      <dgm:spPr/>
      <dgm:t>
        <a:bodyPr/>
        <a:lstStyle/>
        <a:p>
          <a:endParaRPr lang="de-DE" sz="1400"/>
        </a:p>
      </dgm:t>
    </dgm:pt>
    <dgm:pt modelId="{8E345CC0-1BB6-46A0-B697-DEE6B6EF686A}" type="sibTrans" cxnId="{0D671BDD-9CB6-4BB9-A78C-E52361BC9E49}">
      <dgm:prSet custT="1"/>
      <dgm:spPr/>
      <dgm:t>
        <a:bodyPr/>
        <a:lstStyle/>
        <a:p>
          <a:endParaRPr lang="de-DE" sz="2800"/>
        </a:p>
      </dgm:t>
    </dgm:pt>
    <dgm:pt modelId="{05D2C918-4269-4691-86FF-34CB4CB3DE33}">
      <dgm:prSet phldrT="[Text]" custT="1"/>
      <dgm:spPr/>
      <dgm:t>
        <a:bodyPr/>
        <a:lstStyle/>
        <a:p>
          <a:r>
            <a:rPr lang="de-DE" sz="4400" dirty="0" smtClean="0"/>
            <a:t>[Text]</a:t>
          </a:r>
          <a:endParaRPr lang="de-DE" sz="4400" dirty="0"/>
        </a:p>
      </dgm:t>
    </dgm:pt>
    <dgm:pt modelId="{0D69878A-BA48-4182-8F28-C80323B4A8FE}" type="parTrans" cxnId="{6E69C877-CCCB-458E-A4B6-15221C2D73F1}">
      <dgm:prSet/>
      <dgm:spPr/>
      <dgm:t>
        <a:bodyPr/>
        <a:lstStyle/>
        <a:p>
          <a:endParaRPr lang="de-DE" sz="1400"/>
        </a:p>
      </dgm:t>
    </dgm:pt>
    <dgm:pt modelId="{55E04481-F33D-4AF5-8C75-3F833A616EDB}" type="sibTrans" cxnId="{6E69C877-CCCB-458E-A4B6-15221C2D73F1}">
      <dgm:prSet custT="1"/>
      <dgm:spPr/>
      <dgm:t>
        <a:bodyPr/>
        <a:lstStyle/>
        <a:p>
          <a:endParaRPr lang="de-DE" sz="3200"/>
        </a:p>
      </dgm:t>
    </dgm:pt>
    <dgm:pt modelId="{8648D1AE-5E66-42FF-A7C3-439E6455FE13}">
      <dgm:prSet phldrT="[Text]" custT="1"/>
      <dgm:spPr/>
      <dgm:t>
        <a:bodyPr/>
        <a:lstStyle/>
        <a:p>
          <a:r>
            <a:rPr lang="de-DE" sz="4400" dirty="0" smtClean="0"/>
            <a:t>[Text]</a:t>
          </a:r>
          <a:endParaRPr lang="de-DE" sz="4400" dirty="0"/>
        </a:p>
      </dgm:t>
    </dgm:pt>
    <dgm:pt modelId="{DE4C8F0E-F268-4C4D-AEF3-F0C6030B2ABD}" type="parTrans" cxnId="{C0F04FAE-D44A-4326-9CB2-513E8ECEDC27}">
      <dgm:prSet/>
      <dgm:spPr/>
      <dgm:t>
        <a:bodyPr/>
        <a:lstStyle/>
        <a:p>
          <a:endParaRPr lang="de-DE" sz="1400"/>
        </a:p>
      </dgm:t>
    </dgm:pt>
    <dgm:pt modelId="{3B943DD1-46AE-4C47-94E1-33426BD15A2E}" type="sibTrans" cxnId="{C0F04FAE-D44A-4326-9CB2-513E8ECEDC27}">
      <dgm:prSet custT="1"/>
      <dgm:spPr/>
      <dgm:t>
        <a:bodyPr/>
        <a:lstStyle/>
        <a:p>
          <a:endParaRPr lang="de-DE" sz="3200"/>
        </a:p>
      </dgm:t>
    </dgm:pt>
    <dgm:pt modelId="{6EFD0E73-17B0-4546-88CD-9CF8F2C29A44}">
      <dgm:prSet phldrT="[Text]" custT="1"/>
      <dgm:spPr/>
      <dgm:t>
        <a:bodyPr/>
        <a:lstStyle/>
        <a:p>
          <a:r>
            <a:rPr lang="de-DE" sz="4400" dirty="0" smtClean="0"/>
            <a:t>[Text]</a:t>
          </a:r>
          <a:endParaRPr lang="de-DE" sz="4400" dirty="0"/>
        </a:p>
      </dgm:t>
    </dgm:pt>
    <dgm:pt modelId="{B356127B-6A28-4591-BEBC-98F5AA4721BB}" type="parTrans" cxnId="{72ADDDE8-CC71-4903-B946-C47451426A89}">
      <dgm:prSet/>
      <dgm:spPr/>
      <dgm:t>
        <a:bodyPr/>
        <a:lstStyle/>
        <a:p>
          <a:endParaRPr lang="de-DE" sz="1400"/>
        </a:p>
      </dgm:t>
    </dgm:pt>
    <dgm:pt modelId="{432FA566-150D-4354-BDA1-7535A595EF8F}" type="sibTrans" cxnId="{72ADDDE8-CC71-4903-B946-C47451426A89}">
      <dgm:prSet custT="1"/>
      <dgm:spPr/>
      <dgm:t>
        <a:bodyPr/>
        <a:lstStyle/>
        <a:p>
          <a:endParaRPr lang="de-DE" sz="3200"/>
        </a:p>
      </dgm:t>
    </dgm:pt>
    <dgm:pt modelId="{AD6B2DC6-3339-4EA1-A580-4998FE303015}">
      <dgm:prSet phldrT="[Text]" custT="1"/>
      <dgm:spPr/>
      <dgm:t>
        <a:bodyPr/>
        <a:lstStyle/>
        <a:p>
          <a:r>
            <a:rPr lang="de-DE" sz="4400" smtClean="0"/>
            <a:t>[Text]</a:t>
          </a:r>
          <a:endParaRPr lang="de-DE" sz="4400" dirty="0"/>
        </a:p>
      </dgm:t>
    </dgm:pt>
    <dgm:pt modelId="{0397B943-047D-49B6-A57F-FEBFE8DB3F7D}" type="parTrans" cxnId="{A6ED27AD-3CDA-468F-B406-80D6262E995B}">
      <dgm:prSet/>
      <dgm:spPr/>
      <dgm:t>
        <a:bodyPr/>
        <a:lstStyle/>
        <a:p>
          <a:endParaRPr lang="de-DE" sz="1400"/>
        </a:p>
      </dgm:t>
    </dgm:pt>
    <dgm:pt modelId="{BBEEB376-F842-4B9B-82E2-168FA4960E5E}" type="sibTrans" cxnId="{A6ED27AD-3CDA-468F-B406-80D6262E995B}">
      <dgm:prSet/>
      <dgm:spPr/>
      <dgm:t>
        <a:bodyPr/>
        <a:lstStyle/>
        <a:p>
          <a:endParaRPr lang="de-DE" sz="1400"/>
        </a:p>
      </dgm:t>
    </dgm:pt>
    <dgm:pt modelId="{2BC758E4-4DF2-4EF4-B97D-7407C9E79008}" type="pres">
      <dgm:prSet presAssocID="{AF2F2FED-38BA-4681-934E-A424E5FEA0A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DB8222C7-E50B-47FD-951D-B569E8909987}" type="pres">
      <dgm:prSet presAssocID="{AA6A6121-3550-40E7-B04A-4788C5C023C4}" presName="node" presStyleLbl="node1" presStyleIdx="0" presStyleCnt="8">
        <dgm:presLayoutVars>
          <dgm:bulletEnabled val="1"/>
        </dgm:presLayoutVars>
      </dgm:prSet>
      <dgm:spPr>
        <a:prstGeom prst="snip1Rect">
          <a:avLst/>
        </a:prstGeom>
      </dgm:spPr>
      <dgm:t>
        <a:bodyPr/>
        <a:lstStyle/>
        <a:p>
          <a:endParaRPr lang="de-DE"/>
        </a:p>
      </dgm:t>
    </dgm:pt>
    <dgm:pt modelId="{D5DB0DD7-0478-4DD4-8AA7-C693D1F49129}" type="pres">
      <dgm:prSet presAssocID="{58C89F38-02D4-4E8C-8753-BCA6D06DEB93}" presName="sibTrans" presStyleLbl="sibTrans2D1" presStyleIdx="0" presStyleCnt="7"/>
      <dgm:spPr/>
      <dgm:t>
        <a:bodyPr/>
        <a:lstStyle/>
        <a:p>
          <a:endParaRPr lang="de-DE"/>
        </a:p>
      </dgm:t>
    </dgm:pt>
    <dgm:pt modelId="{11FD79E9-D039-4E26-88B6-8D8BF337D593}" type="pres">
      <dgm:prSet presAssocID="{58C89F38-02D4-4E8C-8753-BCA6D06DEB93}" presName="connectorText" presStyleLbl="sibTrans2D1" presStyleIdx="0" presStyleCnt="7"/>
      <dgm:spPr/>
      <dgm:t>
        <a:bodyPr/>
        <a:lstStyle/>
        <a:p>
          <a:endParaRPr lang="de-DE"/>
        </a:p>
      </dgm:t>
    </dgm:pt>
    <dgm:pt modelId="{D9E391B1-20D0-4F2E-82E9-37F45EC81C2C}" type="pres">
      <dgm:prSet presAssocID="{50E46C76-D51A-43EE-84DC-133B8DF16D88}" presName="node" presStyleLbl="node1" presStyleIdx="1" presStyleCnt="8">
        <dgm:presLayoutVars>
          <dgm:bulletEnabled val="1"/>
        </dgm:presLayoutVars>
      </dgm:prSet>
      <dgm:spPr>
        <a:prstGeom prst="snip1Rect">
          <a:avLst/>
        </a:prstGeom>
      </dgm:spPr>
      <dgm:t>
        <a:bodyPr/>
        <a:lstStyle/>
        <a:p>
          <a:endParaRPr lang="de-DE"/>
        </a:p>
      </dgm:t>
    </dgm:pt>
    <dgm:pt modelId="{15AC0C90-C0D9-4764-B17F-45295AC0E26F}" type="pres">
      <dgm:prSet presAssocID="{0A3573C7-EF81-4A9C-AEF5-8F9D73463B72}" presName="sibTrans" presStyleLbl="sibTrans2D1" presStyleIdx="1" presStyleCnt="7"/>
      <dgm:spPr/>
      <dgm:t>
        <a:bodyPr/>
        <a:lstStyle/>
        <a:p>
          <a:endParaRPr lang="de-DE"/>
        </a:p>
      </dgm:t>
    </dgm:pt>
    <dgm:pt modelId="{CE6A4B57-F525-4242-B5FE-2838AE250392}" type="pres">
      <dgm:prSet presAssocID="{0A3573C7-EF81-4A9C-AEF5-8F9D73463B72}" presName="connectorText" presStyleLbl="sibTrans2D1" presStyleIdx="1" presStyleCnt="7"/>
      <dgm:spPr/>
      <dgm:t>
        <a:bodyPr/>
        <a:lstStyle/>
        <a:p>
          <a:endParaRPr lang="de-DE"/>
        </a:p>
      </dgm:t>
    </dgm:pt>
    <dgm:pt modelId="{3B2BD96C-AE8F-4956-8D05-85F22BA5E9F7}" type="pres">
      <dgm:prSet presAssocID="{E263C30E-1EF2-496D-9FB6-92E20CB19957}" presName="node" presStyleLbl="node1" presStyleIdx="2" presStyleCnt="8">
        <dgm:presLayoutVars>
          <dgm:bulletEnabled val="1"/>
        </dgm:presLayoutVars>
      </dgm:prSet>
      <dgm:spPr>
        <a:prstGeom prst="snip1Rect">
          <a:avLst/>
        </a:prstGeom>
      </dgm:spPr>
      <dgm:t>
        <a:bodyPr/>
        <a:lstStyle/>
        <a:p>
          <a:endParaRPr lang="de-DE"/>
        </a:p>
      </dgm:t>
    </dgm:pt>
    <dgm:pt modelId="{AF0248CD-7CA6-45BA-95A2-931B54C58F63}" type="pres">
      <dgm:prSet presAssocID="{DB69FAFF-9B4D-4FB4-BE48-0C672F8113A7}" presName="sibTrans" presStyleLbl="sibTrans2D1" presStyleIdx="2" presStyleCnt="7"/>
      <dgm:spPr/>
      <dgm:t>
        <a:bodyPr/>
        <a:lstStyle/>
        <a:p>
          <a:endParaRPr lang="de-DE"/>
        </a:p>
      </dgm:t>
    </dgm:pt>
    <dgm:pt modelId="{2D74F7F5-E994-466E-8D38-BA1CA07154ED}" type="pres">
      <dgm:prSet presAssocID="{DB69FAFF-9B4D-4FB4-BE48-0C672F8113A7}" presName="connectorText" presStyleLbl="sibTrans2D1" presStyleIdx="2" presStyleCnt="7"/>
      <dgm:spPr/>
      <dgm:t>
        <a:bodyPr/>
        <a:lstStyle/>
        <a:p>
          <a:endParaRPr lang="de-DE"/>
        </a:p>
      </dgm:t>
    </dgm:pt>
    <dgm:pt modelId="{70C03965-C8D2-4B7E-AA59-6FA46899F831}" type="pres">
      <dgm:prSet presAssocID="{8AF664FA-0A9C-47C0-BA24-8F48794E7B22}" presName="node" presStyleLbl="node1" presStyleIdx="3" presStyleCnt="8">
        <dgm:presLayoutVars>
          <dgm:bulletEnabled val="1"/>
        </dgm:presLayoutVars>
      </dgm:prSet>
      <dgm:spPr>
        <a:prstGeom prst="snip1Rect">
          <a:avLst/>
        </a:prstGeom>
      </dgm:spPr>
      <dgm:t>
        <a:bodyPr/>
        <a:lstStyle/>
        <a:p>
          <a:endParaRPr lang="de-DE"/>
        </a:p>
      </dgm:t>
    </dgm:pt>
    <dgm:pt modelId="{38477DB7-7215-4AC7-8F13-97F5E6CE2ADD}" type="pres">
      <dgm:prSet presAssocID="{8E345CC0-1BB6-46A0-B697-DEE6B6EF686A}" presName="sibTrans" presStyleLbl="sibTrans2D1" presStyleIdx="3" presStyleCnt="7"/>
      <dgm:spPr/>
      <dgm:t>
        <a:bodyPr/>
        <a:lstStyle/>
        <a:p>
          <a:endParaRPr lang="de-DE"/>
        </a:p>
      </dgm:t>
    </dgm:pt>
    <dgm:pt modelId="{D45D0A77-8AF8-4644-9DF8-CC74116D3D3D}" type="pres">
      <dgm:prSet presAssocID="{8E345CC0-1BB6-46A0-B697-DEE6B6EF686A}" presName="connectorText" presStyleLbl="sibTrans2D1" presStyleIdx="3" presStyleCnt="7"/>
      <dgm:spPr/>
      <dgm:t>
        <a:bodyPr/>
        <a:lstStyle/>
        <a:p>
          <a:endParaRPr lang="de-DE"/>
        </a:p>
      </dgm:t>
    </dgm:pt>
    <dgm:pt modelId="{2769E103-6EFB-4AE9-8F93-2554E2DFB87E}" type="pres">
      <dgm:prSet presAssocID="{8648D1AE-5E66-42FF-A7C3-439E6455FE13}" presName="node" presStyleLbl="node1" presStyleIdx="4" presStyleCnt="8">
        <dgm:presLayoutVars>
          <dgm:bulletEnabled val="1"/>
        </dgm:presLayoutVars>
      </dgm:prSet>
      <dgm:spPr>
        <a:prstGeom prst="snip1Rect">
          <a:avLst/>
        </a:prstGeom>
      </dgm:spPr>
      <dgm:t>
        <a:bodyPr/>
        <a:lstStyle/>
        <a:p>
          <a:endParaRPr lang="de-DE"/>
        </a:p>
      </dgm:t>
    </dgm:pt>
    <dgm:pt modelId="{494029CF-8A72-4E4E-8E17-33AD7CAEB83C}" type="pres">
      <dgm:prSet presAssocID="{3B943DD1-46AE-4C47-94E1-33426BD15A2E}" presName="sibTrans" presStyleLbl="sibTrans2D1" presStyleIdx="4" presStyleCnt="7"/>
      <dgm:spPr/>
      <dgm:t>
        <a:bodyPr/>
        <a:lstStyle/>
        <a:p>
          <a:endParaRPr lang="de-DE"/>
        </a:p>
      </dgm:t>
    </dgm:pt>
    <dgm:pt modelId="{2038CE9A-E02C-4E1C-8413-0C534E648DA9}" type="pres">
      <dgm:prSet presAssocID="{3B943DD1-46AE-4C47-94E1-33426BD15A2E}" presName="connectorText" presStyleLbl="sibTrans2D1" presStyleIdx="4" presStyleCnt="7"/>
      <dgm:spPr/>
      <dgm:t>
        <a:bodyPr/>
        <a:lstStyle/>
        <a:p>
          <a:endParaRPr lang="de-DE"/>
        </a:p>
      </dgm:t>
    </dgm:pt>
    <dgm:pt modelId="{32A44470-9159-404E-A52B-37903CBF87E9}" type="pres">
      <dgm:prSet presAssocID="{6EFD0E73-17B0-4546-88CD-9CF8F2C29A44}" presName="node" presStyleLbl="node1" presStyleIdx="5" presStyleCnt="8">
        <dgm:presLayoutVars>
          <dgm:bulletEnabled val="1"/>
        </dgm:presLayoutVars>
      </dgm:prSet>
      <dgm:spPr>
        <a:prstGeom prst="snip1Rect">
          <a:avLst/>
        </a:prstGeom>
      </dgm:spPr>
      <dgm:t>
        <a:bodyPr/>
        <a:lstStyle/>
        <a:p>
          <a:endParaRPr lang="de-DE"/>
        </a:p>
      </dgm:t>
    </dgm:pt>
    <dgm:pt modelId="{8E6885D1-D205-4DB2-8214-620FA3DB5F16}" type="pres">
      <dgm:prSet presAssocID="{432FA566-150D-4354-BDA1-7535A595EF8F}" presName="sibTrans" presStyleLbl="sibTrans2D1" presStyleIdx="5" presStyleCnt="7"/>
      <dgm:spPr/>
      <dgm:t>
        <a:bodyPr/>
        <a:lstStyle/>
        <a:p>
          <a:endParaRPr lang="de-DE"/>
        </a:p>
      </dgm:t>
    </dgm:pt>
    <dgm:pt modelId="{CAD8BBD8-48A4-43A2-A36F-2B46118E49F5}" type="pres">
      <dgm:prSet presAssocID="{432FA566-150D-4354-BDA1-7535A595EF8F}" presName="connectorText" presStyleLbl="sibTrans2D1" presStyleIdx="5" presStyleCnt="7"/>
      <dgm:spPr/>
      <dgm:t>
        <a:bodyPr/>
        <a:lstStyle/>
        <a:p>
          <a:endParaRPr lang="de-DE"/>
        </a:p>
      </dgm:t>
    </dgm:pt>
    <dgm:pt modelId="{5B3FADE8-EFCA-467C-B044-9DB8B26E15A1}" type="pres">
      <dgm:prSet presAssocID="{05D2C918-4269-4691-86FF-34CB4CB3DE33}" presName="node" presStyleLbl="node1" presStyleIdx="6" presStyleCnt="8">
        <dgm:presLayoutVars>
          <dgm:bulletEnabled val="1"/>
        </dgm:presLayoutVars>
      </dgm:prSet>
      <dgm:spPr>
        <a:prstGeom prst="snip1Rect">
          <a:avLst/>
        </a:prstGeom>
      </dgm:spPr>
      <dgm:t>
        <a:bodyPr/>
        <a:lstStyle/>
        <a:p>
          <a:endParaRPr lang="de-DE"/>
        </a:p>
      </dgm:t>
    </dgm:pt>
    <dgm:pt modelId="{6FDC7F94-A8D9-48F7-88B7-90B2926F88A6}" type="pres">
      <dgm:prSet presAssocID="{55E04481-F33D-4AF5-8C75-3F833A616EDB}" presName="sibTrans" presStyleLbl="sibTrans2D1" presStyleIdx="6" presStyleCnt="7"/>
      <dgm:spPr/>
      <dgm:t>
        <a:bodyPr/>
        <a:lstStyle/>
        <a:p>
          <a:endParaRPr lang="de-DE"/>
        </a:p>
      </dgm:t>
    </dgm:pt>
    <dgm:pt modelId="{77669465-DDBA-46C9-81CE-163098463E2E}" type="pres">
      <dgm:prSet presAssocID="{55E04481-F33D-4AF5-8C75-3F833A616EDB}" presName="connectorText" presStyleLbl="sibTrans2D1" presStyleIdx="6" presStyleCnt="7"/>
      <dgm:spPr/>
      <dgm:t>
        <a:bodyPr/>
        <a:lstStyle/>
        <a:p>
          <a:endParaRPr lang="de-DE"/>
        </a:p>
      </dgm:t>
    </dgm:pt>
    <dgm:pt modelId="{232C899B-4ACA-4A1D-B24B-A85508BA737F}" type="pres">
      <dgm:prSet presAssocID="{AD6B2DC6-3339-4EA1-A580-4998FE303015}" presName="node" presStyleLbl="node1" presStyleIdx="7" presStyleCnt="8">
        <dgm:presLayoutVars>
          <dgm:bulletEnabled val="1"/>
        </dgm:presLayoutVars>
      </dgm:prSet>
      <dgm:spPr>
        <a:prstGeom prst="snip1Rect">
          <a:avLst/>
        </a:prstGeom>
      </dgm:spPr>
      <dgm:t>
        <a:bodyPr/>
        <a:lstStyle/>
        <a:p>
          <a:endParaRPr lang="de-DE"/>
        </a:p>
      </dgm:t>
    </dgm:pt>
  </dgm:ptLst>
  <dgm:cxnLst>
    <dgm:cxn modelId="{818E2B70-481A-4378-8704-B96877AB14A6}" type="presOf" srcId="{58C89F38-02D4-4E8C-8753-BCA6D06DEB93}" destId="{11FD79E9-D039-4E26-88B6-8D8BF337D593}" srcOrd="1" destOrd="0" presId="urn:microsoft.com/office/officeart/2005/8/layout/process5"/>
    <dgm:cxn modelId="{80C4538B-E7FA-446E-B15B-AA5EC2E9B992}" type="presOf" srcId="{AA6A6121-3550-40E7-B04A-4788C5C023C4}" destId="{DB8222C7-E50B-47FD-951D-B569E8909987}" srcOrd="0" destOrd="0" presId="urn:microsoft.com/office/officeart/2005/8/layout/process5"/>
    <dgm:cxn modelId="{DE7942BC-A48C-4D19-9189-05BA5FC66FC7}" type="presOf" srcId="{8E345CC0-1BB6-46A0-B697-DEE6B6EF686A}" destId="{38477DB7-7215-4AC7-8F13-97F5E6CE2ADD}" srcOrd="0" destOrd="0" presId="urn:microsoft.com/office/officeart/2005/8/layout/process5"/>
    <dgm:cxn modelId="{3BDEABD2-5B21-4226-8369-2FE9023C86DB}" type="presOf" srcId="{0A3573C7-EF81-4A9C-AEF5-8F9D73463B72}" destId="{15AC0C90-C0D9-4764-B17F-45295AC0E26F}" srcOrd="0" destOrd="0" presId="urn:microsoft.com/office/officeart/2005/8/layout/process5"/>
    <dgm:cxn modelId="{6E69C877-CCCB-458E-A4B6-15221C2D73F1}" srcId="{AF2F2FED-38BA-4681-934E-A424E5FEA0A2}" destId="{05D2C918-4269-4691-86FF-34CB4CB3DE33}" srcOrd="6" destOrd="0" parTransId="{0D69878A-BA48-4182-8F28-C80323B4A8FE}" sibTransId="{55E04481-F33D-4AF5-8C75-3F833A616EDB}"/>
    <dgm:cxn modelId="{649CEE79-E181-4350-A863-8A8A0C929F50}" type="presOf" srcId="{8AF664FA-0A9C-47C0-BA24-8F48794E7B22}" destId="{70C03965-C8D2-4B7E-AA59-6FA46899F831}" srcOrd="0" destOrd="0" presId="urn:microsoft.com/office/officeart/2005/8/layout/process5"/>
    <dgm:cxn modelId="{4019BE34-4E84-403B-AC5D-4B4DC51F6855}" type="presOf" srcId="{0A3573C7-EF81-4A9C-AEF5-8F9D73463B72}" destId="{CE6A4B57-F525-4242-B5FE-2838AE250392}" srcOrd="1" destOrd="0" presId="urn:microsoft.com/office/officeart/2005/8/layout/process5"/>
    <dgm:cxn modelId="{5F1A0B81-9397-4C9A-81B1-0A491DF214F8}" srcId="{AF2F2FED-38BA-4681-934E-A424E5FEA0A2}" destId="{AA6A6121-3550-40E7-B04A-4788C5C023C4}" srcOrd="0" destOrd="0" parTransId="{F461CC17-651A-43ED-A235-22093DC99C36}" sibTransId="{58C89F38-02D4-4E8C-8753-BCA6D06DEB93}"/>
    <dgm:cxn modelId="{9E7C0F84-B8B0-455D-81E9-3FF8736EAB4D}" type="presOf" srcId="{DB69FAFF-9B4D-4FB4-BE48-0C672F8113A7}" destId="{AF0248CD-7CA6-45BA-95A2-931B54C58F63}" srcOrd="0" destOrd="0" presId="urn:microsoft.com/office/officeart/2005/8/layout/process5"/>
    <dgm:cxn modelId="{C0F04FAE-D44A-4326-9CB2-513E8ECEDC27}" srcId="{AF2F2FED-38BA-4681-934E-A424E5FEA0A2}" destId="{8648D1AE-5E66-42FF-A7C3-439E6455FE13}" srcOrd="4" destOrd="0" parTransId="{DE4C8F0E-F268-4C4D-AEF3-F0C6030B2ABD}" sibTransId="{3B943DD1-46AE-4C47-94E1-33426BD15A2E}"/>
    <dgm:cxn modelId="{D1A4F368-E2D8-4270-BBD9-4408269FB8DA}" type="presOf" srcId="{E263C30E-1EF2-496D-9FB6-92E20CB19957}" destId="{3B2BD96C-AE8F-4956-8D05-85F22BA5E9F7}" srcOrd="0" destOrd="0" presId="urn:microsoft.com/office/officeart/2005/8/layout/process5"/>
    <dgm:cxn modelId="{CA57FE40-2BC4-4C73-87A2-7651372E8ACD}" srcId="{AF2F2FED-38BA-4681-934E-A424E5FEA0A2}" destId="{E263C30E-1EF2-496D-9FB6-92E20CB19957}" srcOrd="2" destOrd="0" parTransId="{320D4F3F-ED55-45E8-B0F7-9A9BEC4E6515}" sibTransId="{DB69FAFF-9B4D-4FB4-BE48-0C672F8113A7}"/>
    <dgm:cxn modelId="{0D671BDD-9CB6-4BB9-A78C-E52361BC9E49}" srcId="{AF2F2FED-38BA-4681-934E-A424E5FEA0A2}" destId="{8AF664FA-0A9C-47C0-BA24-8F48794E7B22}" srcOrd="3" destOrd="0" parTransId="{6EFC3FC6-A496-436E-841A-90125644B3AF}" sibTransId="{8E345CC0-1BB6-46A0-B697-DEE6B6EF686A}"/>
    <dgm:cxn modelId="{CFE2CE4B-A15C-4EC2-8065-2D47C6A6631F}" type="presOf" srcId="{58C89F38-02D4-4E8C-8753-BCA6D06DEB93}" destId="{D5DB0DD7-0478-4DD4-8AA7-C693D1F49129}" srcOrd="0" destOrd="0" presId="urn:microsoft.com/office/officeart/2005/8/layout/process5"/>
    <dgm:cxn modelId="{5302344E-D4D1-46AA-8145-98DCA11B4855}" type="presOf" srcId="{55E04481-F33D-4AF5-8C75-3F833A616EDB}" destId="{77669465-DDBA-46C9-81CE-163098463E2E}" srcOrd="1" destOrd="0" presId="urn:microsoft.com/office/officeart/2005/8/layout/process5"/>
    <dgm:cxn modelId="{72ADDDE8-CC71-4903-B946-C47451426A89}" srcId="{AF2F2FED-38BA-4681-934E-A424E5FEA0A2}" destId="{6EFD0E73-17B0-4546-88CD-9CF8F2C29A44}" srcOrd="5" destOrd="0" parTransId="{B356127B-6A28-4591-BEBC-98F5AA4721BB}" sibTransId="{432FA566-150D-4354-BDA1-7535A595EF8F}"/>
    <dgm:cxn modelId="{FA216155-033A-42ED-98B5-AC523723D57B}" type="presOf" srcId="{3B943DD1-46AE-4C47-94E1-33426BD15A2E}" destId="{2038CE9A-E02C-4E1C-8413-0C534E648DA9}" srcOrd="1" destOrd="0" presId="urn:microsoft.com/office/officeart/2005/8/layout/process5"/>
    <dgm:cxn modelId="{FAE567A3-2877-48C5-A44D-1D05CE8BEBF2}" type="presOf" srcId="{8648D1AE-5E66-42FF-A7C3-439E6455FE13}" destId="{2769E103-6EFB-4AE9-8F93-2554E2DFB87E}" srcOrd="0" destOrd="0" presId="urn:microsoft.com/office/officeart/2005/8/layout/process5"/>
    <dgm:cxn modelId="{53A0B564-A61E-42A3-9A2B-374E1F43B20B}" srcId="{AF2F2FED-38BA-4681-934E-A424E5FEA0A2}" destId="{50E46C76-D51A-43EE-84DC-133B8DF16D88}" srcOrd="1" destOrd="0" parTransId="{BC9FEBD5-619A-4322-A07B-660FB6C459AC}" sibTransId="{0A3573C7-EF81-4A9C-AEF5-8F9D73463B72}"/>
    <dgm:cxn modelId="{AF46318F-0D77-4B8F-B2E8-AD30482E61A7}" type="presOf" srcId="{3B943DD1-46AE-4C47-94E1-33426BD15A2E}" destId="{494029CF-8A72-4E4E-8E17-33AD7CAEB83C}" srcOrd="0" destOrd="0" presId="urn:microsoft.com/office/officeart/2005/8/layout/process5"/>
    <dgm:cxn modelId="{C40FD394-5E31-4F6E-9449-88BF7CF7C4E9}" type="presOf" srcId="{6EFD0E73-17B0-4546-88CD-9CF8F2C29A44}" destId="{32A44470-9159-404E-A52B-37903CBF87E9}" srcOrd="0" destOrd="0" presId="urn:microsoft.com/office/officeart/2005/8/layout/process5"/>
    <dgm:cxn modelId="{A6ED27AD-3CDA-468F-B406-80D6262E995B}" srcId="{AF2F2FED-38BA-4681-934E-A424E5FEA0A2}" destId="{AD6B2DC6-3339-4EA1-A580-4998FE303015}" srcOrd="7" destOrd="0" parTransId="{0397B943-047D-49B6-A57F-FEBFE8DB3F7D}" sibTransId="{BBEEB376-F842-4B9B-82E2-168FA4960E5E}"/>
    <dgm:cxn modelId="{D95EB349-743D-4AE4-AE76-BA2629491995}" type="presOf" srcId="{05D2C918-4269-4691-86FF-34CB4CB3DE33}" destId="{5B3FADE8-EFCA-467C-B044-9DB8B26E15A1}" srcOrd="0" destOrd="0" presId="urn:microsoft.com/office/officeart/2005/8/layout/process5"/>
    <dgm:cxn modelId="{5361DF34-2190-4F26-91F8-5752972A715A}" type="presOf" srcId="{432FA566-150D-4354-BDA1-7535A595EF8F}" destId="{8E6885D1-D205-4DB2-8214-620FA3DB5F16}" srcOrd="0" destOrd="0" presId="urn:microsoft.com/office/officeart/2005/8/layout/process5"/>
    <dgm:cxn modelId="{6264FE70-E0B2-4AA9-BC48-079BD5BAEE40}" type="presOf" srcId="{55E04481-F33D-4AF5-8C75-3F833A616EDB}" destId="{6FDC7F94-A8D9-48F7-88B7-90B2926F88A6}" srcOrd="0" destOrd="0" presId="urn:microsoft.com/office/officeart/2005/8/layout/process5"/>
    <dgm:cxn modelId="{767B7A56-AD7C-4F56-9512-A0B9EB3AA0F7}" type="presOf" srcId="{AF2F2FED-38BA-4681-934E-A424E5FEA0A2}" destId="{2BC758E4-4DF2-4EF4-B97D-7407C9E79008}" srcOrd="0" destOrd="0" presId="urn:microsoft.com/office/officeart/2005/8/layout/process5"/>
    <dgm:cxn modelId="{100AB45A-26B2-4FE3-ADEB-9D0ADF7152B2}" type="presOf" srcId="{432FA566-150D-4354-BDA1-7535A595EF8F}" destId="{CAD8BBD8-48A4-43A2-A36F-2B46118E49F5}" srcOrd="1" destOrd="0" presId="urn:microsoft.com/office/officeart/2005/8/layout/process5"/>
    <dgm:cxn modelId="{DF24276E-9D78-4145-95A0-506D655133F2}" type="presOf" srcId="{8E345CC0-1BB6-46A0-B697-DEE6B6EF686A}" destId="{D45D0A77-8AF8-4644-9DF8-CC74116D3D3D}" srcOrd="1" destOrd="0" presId="urn:microsoft.com/office/officeart/2005/8/layout/process5"/>
    <dgm:cxn modelId="{9A1847DA-5441-4B4F-A496-1D301D26428E}" type="presOf" srcId="{DB69FAFF-9B4D-4FB4-BE48-0C672F8113A7}" destId="{2D74F7F5-E994-466E-8D38-BA1CA07154ED}" srcOrd="1" destOrd="0" presId="urn:microsoft.com/office/officeart/2005/8/layout/process5"/>
    <dgm:cxn modelId="{017573FE-622E-4526-978A-9B8215FAAAF1}" type="presOf" srcId="{50E46C76-D51A-43EE-84DC-133B8DF16D88}" destId="{D9E391B1-20D0-4F2E-82E9-37F45EC81C2C}" srcOrd="0" destOrd="0" presId="urn:microsoft.com/office/officeart/2005/8/layout/process5"/>
    <dgm:cxn modelId="{7F5A37DE-532C-468A-AF74-CEE765FD2C67}" type="presOf" srcId="{AD6B2DC6-3339-4EA1-A580-4998FE303015}" destId="{232C899B-4ACA-4A1D-B24B-A85508BA737F}" srcOrd="0" destOrd="0" presId="urn:microsoft.com/office/officeart/2005/8/layout/process5"/>
    <dgm:cxn modelId="{0AA2E611-FF93-4BF1-811A-E9571A42243B}" type="presParOf" srcId="{2BC758E4-4DF2-4EF4-B97D-7407C9E79008}" destId="{DB8222C7-E50B-47FD-951D-B569E8909987}" srcOrd="0" destOrd="0" presId="urn:microsoft.com/office/officeart/2005/8/layout/process5"/>
    <dgm:cxn modelId="{82196D55-0781-43EF-A646-6A0E3D2CC57D}" type="presParOf" srcId="{2BC758E4-4DF2-4EF4-B97D-7407C9E79008}" destId="{D5DB0DD7-0478-4DD4-8AA7-C693D1F49129}" srcOrd="1" destOrd="0" presId="urn:microsoft.com/office/officeart/2005/8/layout/process5"/>
    <dgm:cxn modelId="{BF716C23-AFC1-4294-B6A3-F7C4184D2EA9}" type="presParOf" srcId="{D5DB0DD7-0478-4DD4-8AA7-C693D1F49129}" destId="{11FD79E9-D039-4E26-88B6-8D8BF337D593}" srcOrd="0" destOrd="0" presId="urn:microsoft.com/office/officeart/2005/8/layout/process5"/>
    <dgm:cxn modelId="{D8FC3996-45CE-4770-9365-CE3F7C2C55DD}" type="presParOf" srcId="{2BC758E4-4DF2-4EF4-B97D-7407C9E79008}" destId="{D9E391B1-20D0-4F2E-82E9-37F45EC81C2C}" srcOrd="2" destOrd="0" presId="urn:microsoft.com/office/officeart/2005/8/layout/process5"/>
    <dgm:cxn modelId="{4316EC70-4308-4275-BFAD-CB6F0D39156B}" type="presParOf" srcId="{2BC758E4-4DF2-4EF4-B97D-7407C9E79008}" destId="{15AC0C90-C0D9-4764-B17F-45295AC0E26F}" srcOrd="3" destOrd="0" presId="urn:microsoft.com/office/officeart/2005/8/layout/process5"/>
    <dgm:cxn modelId="{9106FF19-8990-40C1-B4CF-0D6004F1608A}" type="presParOf" srcId="{15AC0C90-C0D9-4764-B17F-45295AC0E26F}" destId="{CE6A4B57-F525-4242-B5FE-2838AE250392}" srcOrd="0" destOrd="0" presId="urn:microsoft.com/office/officeart/2005/8/layout/process5"/>
    <dgm:cxn modelId="{F78BD13A-0CA6-44C4-AE59-C8A6311297B2}" type="presParOf" srcId="{2BC758E4-4DF2-4EF4-B97D-7407C9E79008}" destId="{3B2BD96C-AE8F-4956-8D05-85F22BA5E9F7}" srcOrd="4" destOrd="0" presId="urn:microsoft.com/office/officeart/2005/8/layout/process5"/>
    <dgm:cxn modelId="{83FBC9B3-1ED5-40B4-9EA1-9961750EB7D7}" type="presParOf" srcId="{2BC758E4-4DF2-4EF4-B97D-7407C9E79008}" destId="{AF0248CD-7CA6-45BA-95A2-931B54C58F63}" srcOrd="5" destOrd="0" presId="urn:microsoft.com/office/officeart/2005/8/layout/process5"/>
    <dgm:cxn modelId="{93FFD67A-5AB8-4561-9D43-2925694B78A7}" type="presParOf" srcId="{AF0248CD-7CA6-45BA-95A2-931B54C58F63}" destId="{2D74F7F5-E994-466E-8D38-BA1CA07154ED}" srcOrd="0" destOrd="0" presId="urn:microsoft.com/office/officeart/2005/8/layout/process5"/>
    <dgm:cxn modelId="{1382D6E4-A51E-40CB-B5BA-61F7AE6BF72E}" type="presParOf" srcId="{2BC758E4-4DF2-4EF4-B97D-7407C9E79008}" destId="{70C03965-C8D2-4B7E-AA59-6FA46899F831}" srcOrd="6" destOrd="0" presId="urn:microsoft.com/office/officeart/2005/8/layout/process5"/>
    <dgm:cxn modelId="{58D90EED-D0DA-438E-A841-BDDC5E83E4C8}" type="presParOf" srcId="{2BC758E4-4DF2-4EF4-B97D-7407C9E79008}" destId="{38477DB7-7215-4AC7-8F13-97F5E6CE2ADD}" srcOrd="7" destOrd="0" presId="urn:microsoft.com/office/officeart/2005/8/layout/process5"/>
    <dgm:cxn modelId="{063BE127-3FAF-41CE-BBF9-4B67AD9F4988}" type="presParOf" srcId="{38477DB7-7215-4AC7-8F13-97F5E6CE2ADD}" destId="{D45D0A77-8AF8-4644-9DF8-CC74116D3D3D}" srcOrd="0" destOrd="0" presId="urn:microsoft.com/office/officeart/2005/8/layout/process5"/>
    <dgm:cxn modelId="{E5A63E15-0F0C-440C-9EED-C0A30689B177}" type="presParOf" srcId="{2BC758E4-4DF2-4EF4-B97D-7407C9E79008}" destId="{2769E103-6EFB-4AE9-8F93-2554E2DFB87E}" srcOrd="8" destOrd="0" presId="urn:microsoft.com/office/officeart/2005/8/layout/process5"/>
    <dgm:cxn modelId="{45335C21-661B-455B-9C07-264BD51B0C84}" type="presParOf" srcId="{2BC758E4-4DF2-4EF4-B97D-7407C9E79008}" destId="{494029CF-8A72-4E4E-8E17-33AD7CAEB83C}" srcOrd="9" destOrd="0" presId="urn:microsoft.com/office/officeart/2005/8/layout/process5"/>
    <dgm:cxn modelId="{57E1FFF9-FF14-407E-AC17-46D91BC662EF}" type="presParOf" srcId="{494029CF-8A72-4E4E-8E17-33AD7CAEB83C}" destId="{2038CE9A-E02C-4E1C-8413-0C534E648DA9}" srcOrd="0" destOrd="0" presId="urn:microsoft.com/office/officeart/2005/8/layout/process5"/>
    <dgm:cxn modelId="{8C5C68D2-0567-4588-9B71-B386F07572CF}" type="presParOf" srcId="{2BC758E4-4DF2-4EF4-B97D-7407C9E79008}" destId="{32A44470-9159-404E-A52B-37903CBF87E9}" srcOrd="10" destOrd="0" presId="urn:microsoft.com/office/officeart/2005/8/layout/process5"/>
    <dgm:cxn modelId="{42F797D5-20AC-4EF9-93A6-787C071394FC}" type="presParOf" srcId="{2BC758E4-4DF2-4EF4-B97D-7407C9E79008}" destId="{8E6885D1-D205-4DB2-8214-620FA3DB5F16}" srcOrd="11" destOrd="0" presId="urn:microsoft.com/office/officeart/2005/8/layout/process5"/>
    <dgm:cxn modelId="{EE20F311-5A74-49D5-B225-17166CFA5D3B}" type="presParOf" srcId="{8E6885D1-D205-4DB2-8214-620FA3DB5F16}" destId="{CAD8BBD8-48A4-43A2-A36F-2B46118E49F5}" srcOrd="0" destOrd="0" presId="urn:microsoft.com/office/officeart/2005/8/layout/process5"/>
    <dgm:cxn modelId="{23137EF4-9FF5-4CA0-B9D0-1246B4C64205}" type="presParOf" srcId="{2BC758E4-4DF2-4EF4-B97D-7407C9E79008}" destId="{5B3FADE8-EFCA-467C-B044-9DB8B26E15A1}" srcOrd="12" destOrd="0" presId="urn:microsoft.com/office/officeart/2005/8/layout/process5"/>
    <dgm:cxn modelId="{98B58A9D-8049-41ED-AB6D-774F93F48EC1}" type="presParOf" srcId="{2BC758E4-4DF2-4EF4-B97D-7407C9E79008}" destId="{6FDC7F94-A8D9-48F7-88B7-90B2926F88A6}" srcOrd="13" destOrd="0" presId="urn:microsoft.com/office/officeart/2005/8/layout/process5"/>
    <dgm:cxn modelId="{5281D371-F261-4D91-A0A8-D07B1755E4B1}" type="presParOf" srcId="{6FDC7F94-A8D9-48F7-88B7-90B2926F88A6}" destId="{77669465-DDBA-46C9-81CE-163098463E2E}" srcOrd="0" destOrd="0" presId="urn:microsoft.com/office/officeart/2005/8/layout/process5"/>
    <dgm:cxn modelId="{046DFB15-8DB6-4ACB-9D32-7EC6113102F9}" type="presParOf" srcId="{2BC758E4-4DF2-4EF4-B97D-7407C9E79008}" destId="{232C899B-4ACA-4A1D-B24B-A85508BA737F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847F6C-E788-4219-8FD1-4B18FDD4E648}" type="doc">
      <dgm:prSet loTypeId="urn:microsoft.com/office/officeart/2005/8/layout/hierarchy6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625BCFAD-BD97-436F-B201-99D88FA3C650}">
      <dgm:prSet phldrT="[Text]" custT="1"/>
      <dgm:spPr/>
      <dgm:t>
        <a:bodyPr/>
        <a:lstStyle/>
        <a:p>
          <a:r>
            <a:rPr lang="de-DE" sz="2800" dirty="0" smtClean="0"/>
            <a:t>1</a:t>
          </a:r>
          <a:endParaRPr lang="de-DE" sz="2800" dirty="0"/>
        </a:p>
      </dgm:t>
    </dgm:pt>
    <dgm:pt modelId="{885EB490-4FE8-461A-9290-83C72B0432A6}" type="parTrans" cxnId="{2583822F-826C-48B5-BC1D-5A363EF8AC10}">
      <dgm:prSet/>
      <dgm:spPr/>
      <dgm:t>
        <a:bodyPr/>
        <a:lstStyle/>
        <a:p>
          <a:endParaRPr lang="de-DE" sz="1050"/>
        </a:p>
      </dgm:t>
    </dgm:pt>
    <dgm:pt modelId="{BB0F874D-18AA-41D3-BCFC-AC9D31272A75}" type="sibTrans" cxnId="{2583822F-826C-48B5-BC1D-5A363EF8AC10}">
      <dgm:prSet/>
      <dgm:spPr/>
      <dgm:t>
        <a:bodyPr/>
        <a:lstStyle/>
        <a:p>
          <a:endParaRPr lang="de-DE" sz="1050"/>
        </a:p>
      </dgm:t>
    </dgm:pt>
    <dgm:pt modelId="{C05A721D-9CF1-4BB2-9F5F-025DB4B34436}">
      <dgm:prSet phldrT="[Text]" custT="1"/>
      <dgm:spPr/>
      <dgm:t>
        <a:bodyPr/>
        <a:lstStyle/>
        <a:p>
          <a:r>
            <a:rPr lang="de-DE" sz="2800" dirty="0" smtClean="0"/>
            <a:t>1.1</a:t>
          </a:r>
          <a:endParaRPr lang="de-DE" sz="2800" dirty="0"/>
        </a:p>
      </dgm:t>
    </dgm:pt>
    <dgm:pt modelId="{2DB08A51-1F70-4E5B-B2B8-B6E12EAD462C}" type="parTrans" cxnId="{B8AE62B2-7C45-4F43-AD54-CD0B7A8BAA96}">
      <dgm:prSet/>
      <dgm:spPr/>
      <dgm:t>
        <a:bodyPr/>
        <a:lstStyle/>
        <a:p>
          <a:endParaRPr lang="de-DE" sz="1050"/>
        </a:p>
      </dgm:t>
    </dgm:pt>
    <dgm:pt modelId="{E24B92EC-A4FB-43E4-916A-93D0C8FF37BA}" type="sibTrans" cxnId="{B8AE62B2-7C45-4F43-AD54-CD0B7A8BAA96}">
      <dgm:prSet/>
      <dgm:spPr/>
      <dgm:t>
        <a:bodyPr/>
        <a:lstStyle/>
        <a:p>
          <a:endParaRPr lang="de-DE" sz="1050"/>
        </a:p>
      </dgm:t>
    </dgm:pt>
    <dgm:pt modelId="{E3CAF0E0-1BCE-4353-9E49-24B7EC448005}">
      <dgm:prSet phldrT="[Text]" custT="1"/>
      <dgm:spPr/>
      <dgm:t>
        <a:bodyPr/>
        <a:lstStyle/>
        <a:p>
          <a:r>
            <a:rPr lang="de-DE" sz="2800" dirty="0" smtClean="0"/>
            <a:t>1.1.1</a:t>
          </a:r>
          <a:endParaRPr lang="de-DE" sz="2800" dirty="0"/>
        </a:p>
      </dgm:t>
    </dgm:pt>
    <dgm:pt modelId="{BEE18CE7-661F-4058-86DF-054E9DACAEC0}" type="parTrans" cxnId="{5623676F-E479-4F7C-9601-F9B07353A725}">
      <dgm:prSet/>
      <dgm:spPr/>
      <dgm:t>
        <a:bodyPr/>
        <a:lstStyle/>
        <a:p>
          <a:endParaRPr lang="de-DE" sz="1050"/>
        </a:p>
      </dgm:t>
    </dgm:pt>
    <dgm:pt modelId="{B49F4FA8-7D65-49FE-A6E8-371626B9C0E1}" type="sibTrans" cxnId="{5623676F-E479-4F7C-9601-F9B07353A725}">
      <dgm:prSet/>
      <dgm:spPr/>
      <dgm:t>
        <a:bodyPr/>
        <a:lstStyle/>
        <a:p>
          <a:endParaRPr lang="de-DE" sz="1050"/>
        </a:p>
      </dgm:t>
    </dgm:pt>
    <dgm:pt modelId="{646B71CB-FF6A-408D-B6A5-C58A5D9586F1}">
      <dgm:prSet phldrT="[Text]" custT="1"/>
      <dgm:spPr/>
      <dgm:t>
        <a:bodyPr/>
        <a:lstStyle/>
        <a:p>
          <a:r>
            <a:rPr lang="de-DE" sz="2800" dirty="0" smtClean="0"/>
            <a:t>1.1.2</a:t>
          </a:r>
          <a:endParaRPr lang="de-DE" sz="2800" dirty="0"/>
        </a:p>
      </dgm:t>
    </dgm:pt>
    <dgm:pt modelId="{318F1CBA-93F5-46B1-81D7-8252DFA426AB}" type="parTrans" cxnId="{E6322CE6-E73E-44BD-8ABD-AC142546A895}">
      <dgm:prSet/>
      <dgm:spPr/>
      <dgm:t>
        <a:bodyPr/>
        <a:lstStyle/>
        <a:p>
          <a:endParaRPr lang="de-DE" sz="1050"/>
        </a:p>
      </dgm:t>
    </dgm:pt>
    <dgm:pt modelId="{CC101AA8-81EF-40B6-A697-7B88711C1AE7}" type="sibTrans" cxnId="{E6322CE6-E73E-44BD-8ABD-AC142546A895}">
      <dgm:prSet/>
      <dgm:spPr/>
      <dgm:t>
        <a:bodyPr/>
        <a:lstStyle/>
        <a:p>
          <a:endParaRPr lang="de-DE" sz="1050"/>
        </a:p>
      </dgm:t>
    </dgm:pt>
    <dgm:pt modelId="{5B5FBBAC-42C9-485A-B302-CBA510E1763A}">
      <dgm:prSet phldrT="[Text]" custT="1"/>
      <dgm:spPr/>
      <dgm:t>
        <a:bodyPr/>
        <a:lstStyle/>
        <a:p>
          <a:r>
            <a:rPr lang="de-DE" sz="2800" dirty="0" smtClean="0"/>
            <a:t>1.2</a:t>
          </a:r>
          <a:endParaRPr lang="de-DE" sz="2800" dirty="0"/>
        </a:p>
      </dgm:t>
    </dgm:pt>
    <dgm:pt modelId="{7D9FBDBD-46E9-4EB6-9912-A40B90280D46}" type="parTrans" cxnId="{625FBB91-60E5-4D64-9430-5FEC426A5B84}">
      <dgm:prSet/>
      <dgm:spPr/>
      <dgm:t>
        <a:bodyPr/>
        <a:lstStyle/>
        <a:p>
          <a:endParaRPr lang="de-DE" sz="1050"/>
        </a:p>
      </dgm:t>
    </dgm:pt>
    <dgm:pt modelId="{3B68B905-52A3-4DB7-9C00-24458D9CAA97}" type="sibTrans" cxnId="{625FBB91-60E5-4D64-9430-5FEC426A5B84}">
      <dgm:prSet/>
      <dgm:spPr/>
      <dgm:t>
        <a:bodyPr/>
        <a:lstStyle/>
        <a:p>
          <a:endParaRPr lang="de-DE" sz="1050"/>
        </a:p>
      </dgm:t>
    </dgm:pt>
    <dgm:pt modelId="{79DEBAD5-6BDC-4EBB-8653-99922E9AA8ED}">
      <dgm:prSet phldrT="[Text]" custT="1"/>
      <dgm:spPr/>
      <dgm:t>
        <a:bodyPr/>
        <a:lstStyle/>
        <a:p>
          <a:r>
            <a:rPr lang="de-DE" sz="2800" dirty="0" smtClean="0"/>
            <a:t>1.2.1</a:t>
          </a:r>
          <a:endParaRPr lang="de-DE" sz="2800" dirty="0"/>
        </a:p>
      </dgm:t>
    </dgm:pt>
    <dgm:pt modelId="{E33672B6-1AA2-4B43-9CE1-0CA43E3A9D52}" type="parTrans" cxnId="{C798AEAC-FC69-4B86-B315-6F869622444B}">
      <dgm:prSet/>
      <dgm:spPr/>
      <dgm:t>
        <a:bodyPr/>
        <a:lstStyle/>
        <a:p>
          <a:endParaRPr lang="de-DE" sz="1050"/>
        </a:p>
      </dgm:t>
    </dgm:pt>
    <dgm:pt modelId="{B36FC5E7-9B26-4975-BA0C-49A34F526D63}" type="sibTrans" cxnId="{C798AEAC-FC69-4B86-B315-6F869622444B}">
      <dgm:prSet/>
      <dgm:spPr/>
      <dgm:t>
        <a:bodyPr/>
        <a:lstStyle/>
        <a:p>
          <a:endParaRPr lang="de-DE" sz="1050"/>
        </a:p>
      </dgm:t>
    </dgm:pt>
    <dgm:pt modelId="{30B4A591-B1B3-420E-B4C2-87D52CEE7E84}">
      <dgm:prSet phldrT="[Text]" custT="1"/>
      <dgm:spPr/>
      <dgm:t>
        <a:bodyPr/>
        <a:lstStyle/>
        <a:p>
          <a:r>
            <a:rPr lang="de-DE" sz="3200" dirty="0" smtClean="0"/>
            <a:t>1. Stufe</a:t>
          </a:r>
          <a:endParaRPr lang="de-DE" sz="3200" dirty="0"/>
        </a:p>
      </dgm:t>
    </dgm:pt>
    <dgm:pt modelId="{2D910A6C-DB5C-4BBD-8215-B4BDB22CF832}" type="parTrans" cxnId="{0E922552-36AD-45BC-A5A5-DA5D50525788}">
      <dgm:prSet/>
      <dgm:spPr/>
      <dgm:t>
        <a:bodyPr/>
        <a:lstStyle/>
        <a:p>
          <a:endParaRPr lang="de-DE" sz="1050"/>
        </a:p>
      </dgm:t>
    </dgm:pt>
    <dgm:pt modelId="{FBB2440B-9C78-4320-A0BD-E11D25496E67}" type="sibTrans" cxnId="{0E922552-36AD-45BC-A5A5-DA5D50525788}">
      <dgm:prSet/>
      <dgm:spPr/>
      <dgm:t>
        <a:bodyPr/>
        <a:lstStyle/>
        <a:p>
          <a:endParaRPr lang="de-DE" sz="1050"/>
        </a:p>
      </dgm:t>
    </dgm:pt>
    <dgm:pt modelId="{FAAA8878-3D12-4D99-B60C-E792BF28D239}">
      <dgm:prSet phldrT="[Text]" custT="1"/>
      <dgm:spPr/>
      <dgm:t>
        <a:bodyPr/>
        <a:lstStyle/>
        <a:p>
          <a:r>
            <a:rPr lang="de-DE" sz="3200" dirty="0" smtClean="0"/>
            <a:t>2. Stufe</a:t>
          </a:r>
          <a:endParaRPr lang="de-DE" sz="3200" dirty="0"/>
        </a:p>
      </dgm:t>
    </dgm:pt>
    <dgm:pt modelId="{7BA22454-6277-44B8-B10F-719AE733187D}" type="parTrans" cxnId="{D4C6CC03-B8B4-4FE2-8516-990E7659DC80}">
      <dgm:prSet/>
      <dgm:spPr/>
      <dgm:t>
        <a:bodyPr/>
        <a:lstStyle/>
        <a:p>
          <a:endParaRPr lang="de-DE" sz="1050"/>
        </a:p>
      </dgm:t>
    </dgm:pt>
    <dgm:pt modelId="{AD7F2967-EC0D-4FA6-B197-978AE5AA9B46}" type="sibTrans" cxnId="{D4C6CC03-B8B4-4FE2-8516-990E7659DC80}">
      <dgm:prSet/>
      <dgm:spPr/>
      <dgm:t>
        <a:bodyPr/>
        <a:lstStyle/>
        <a:p>
          <a:endParaRPr lang="de-DE" sz="1050"/>
        </a:p>
      </dgm:t>
    </dgm:pt>
    <dgm:pt modelId="{8D355CE6-4134-42D6-B46C-C4F00AA018DC}">
      <dgm:prSet phldrT="[Text]" custT="1"/>
      <dgm:spPr/>
      <dgm:t>
        <a:bodyPr/>
        <a:lstStyle/>
        <a:p>
          <a:r>
            <a:rPr lang="de-DE" sz="3200" dirty="0" smtClean="0"/>
            <a:t>3. Stufe</a:t>
          </a:r>
          <a:endParaRPr lang="de-DE" sz="3200" dirty="0"/>
        </a:p>
      </dgm:t>
    </dgm:pt>
    <dgm:pt modelId="{6606D07D-CC66-4E1B-9686-4DFC915DAB55}" type="parTrans" cxnId="{94B31A9C-C564-4585-9EC5-06DD81AA096C}">
      <dgm:prSet/>
      <dgm:spPr/>
      <dgm:t>
        <a:bodyPr/>
        <a:lstStyle/>
        <a:p>
          <a:endParaRPr lang="de-DE" sz="1050"/>
        </a:p>
      </dgm:t>
    </dgm:pt>
    <dgm:pt modelId="{178F8983-7955-4AE0-A28B-D2A8B2DC13A9}" type="sibTrans" cxnId="{94B31A9C-C564-4585-9EC5-06DD81AA096C}">
      <dgm:prSet/>
      <dgm:spPr/>
      <dgm:t>
        <a:bodyPr/>
        <a:lstStyle/>
        <a:p>
          <a:endParaRPr lang="de-DE" sz="1050"/>
        </a:p>
      </dgm:t>
    </dgm:pt>
    <dgm:pt modelId="{D6D557B5-4CBF-47E8-8F03-0F75D1B5CD13}" type="pres">
      <dgm:prSet presAssocID="{14847F6C-E788-4219-8FD1-4B18FDD4E648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67B5733-6116-4C19-A6E2-C8B22CF695D2}" type="pres">
      <dgm:prSet presAssocID="{14847F6C-E788-4219-8FD1-4B18FDD4E648}" presName="hierFlow" presStyleCnt="0"/>
      <dgm:spPr/>
    </dgm:pt>
    <dgm:pt modelId="{F2307A5C-A6B3-4729-B49F-1300F950E196}" type="pres">
      <dgm:prSet presAssocID="{14847F6C-E788-4219-8FD1-4B18FDD4E648}" presName="firstBuf" presStyleCnt="0"/>
      <dgm:spPr/>
    </dgm:pt>
    <dgm:pt modelId="{8FE33C2A-823A-4AA1-AC5E-BE5A722D5D9B}" type="pres">
      <dgm:prSet presAssocID="{14847F6C-E788-4219-8FD1-4B18FDD4E648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895109D9-D937-438E-ACE8-B0E628E52E38}" type="pres">
      <dgm:prSet presAssocID="{625BCFAD-BD97-436F-B201-99D88FA3C650}" presName="Name14" presStyleCnt="0"/>
      <dgm:spPr/>
    </dgm:pt>
    <dgm:pt modelId="{3ECE8000-4FBA-49FC-82EF-2D3BAD5CA5AE}" type="pres">
      <dgm:prSet presAssocID="{625BCFAD-BD97-436F-B201-99D88FA3C650}" presName="level1Shape" presStyleLbl="node0" presStyleIdx="0" presStyleCnt="1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de-DE"/>
        </a:p>
      </dgm:t>
    </dgm:pt>
    <dgm:pt modelId="{C29B3E92-20D7-404E-B978-E9B86A9DCF33}" type="pres">
      <dgm:prSet presAssocID="{625BCFAD-BD97-436F-B201-99D88FA3C650}" presName="hierChild2" presStyleCnt="0"/>
      <dgm:spPr/>
    </dgm:pt>
    <dgm:pt modelId="{07A154AC-F6BE-4B01-8906-B4F0C8A5A2EF}" type="pres">
      <dgm:prSet presAssocID="{2DB08A51-1F70-4E5B-B2B8-B6E12EAD462C}" presName="Name19" presStyleLbl="parChTrans1D2" presStyleIdx="0" presStyleCnt="2"/>
      <dgm:spPr/>
      <dgm:t>
        <a:bodyPr/>
        <a:lstStyle/>
        <a:p>
          <a:endParaRPr lang="de-DE"/>
        </a:p>
      </dgm:t>
    </dgm:pt>
    <dgm:pt modelId="{3FAE2199-5191-4890-919E-5FC419A0DA0B}" type="pres">
      <dgm:prSet presAssocID="{C05A721D-9CF1-4BB2-9F5F-025DB4B34436}" presName="Name21" presStyleCnt="0"/>
      <dgm:spPr/>
    </dgm:pt>
    <dgm:pt modelId="{8EF326AB-8DCF-4F68-B793-2D2635DB899E}" type="pres">
      <dgm:prSet presAssocID="{C05A721D-9CF1-4BB2-9F5F-025DB4B34436}" presName="level2Shape" presStyleLbl="node2" presStyleIdx="0" presStyleCnt="2"/>
      <dgm:spPr>
        <a:prstGeom prst="rect">
          <a:avLst/>
        </a:prstGeom>
      </dgm:spPr>
      <dgm:t>
        <a:bodyPr/>
        <a:lstStyle/>
        <a:p>
          <a:endParaRPr lang="de-DE"/>
        </a:p>
      </dgm:t>
    </dgm:pt>
    <dgm:pt modelId="{422CF55F-6142-4C5E-94CB-E1605E87E668}" type="pres">
      <dgm:prSet presAssocID="{C05A721D-9CF1-4BB2-9F5F-025DB4B34436}" presName="hierChild3" presStyleCnt="0"/>
      <dgm:spPr/>
    </dgm:pt>
    <dgm:pt modelId="{C38E629B-728B-451D-A945-386A78809492}" type="pres">
      <dgm:prSet presAssocID="{BEE18CE7-661F-4058-86DF-054E9DACAEC0}" presName="Name19" presStyleLbl="parChTrans1D3" presStyleIdx="0" presStyleCnt="3"/>
      <dgm:spPr/>
      <dgm:t>
        <a:bodyPr/>
        <a:lstStyle/>
        <a:p>
          <a:endParaRPr lang="de-DE"/>
        </a:p>
      </dgm:t>
    </dgm:pt>
    <dgm:pt modelId="{EB66B060-EFC3-4F10-A18F-94DB20A7BDAD}" type="pres">
      <dgm:prSet presAssocID="{E3CAF0E0-1BCE-4353-9E49-24B7EC448005}" presName="Name21" presStyleCnt="0"/>
      <dgm:spPr/>
    </dgm:pt>
    <dgm:pt modelId="{897E6B97-4882-431D-A08A-F9E1DCCAD867}" type="pres">
      <dgm:prSet presAssocID="{E3CAF0E0-1BCE-4353-9E49-24B7EC448005}" presName="level2Shape" presStyleLbl="node3" presStyleIdx="0" presStyleCnt="3"/>
      <dgm:spPr>
        <a:prstGeom prst="rect">
          <a:avLst/>
        </a:prstGeom>
      </dgm:spPr>
      <dgm:t>
        <a:bodyPr/>
        <a:lstStyle/>
        <a:p>
          <a:endParaRPr lang="de-DE"/>
        </a:p>
      </dgm:t>
    </dgm:pt>
    <dgm:pt modelId="{5961AA72-F9AE-41F1-9A3C-BAE55BC1A66F}" type="pres">
      <dgm:prSet presAssocID="{E3CAF0E0-1BCE-4353-9E49-24B7EC448005}" presName="hierChild3" presStyleCnt="0"/>
      <dgm:spPr/>
    </dgm:pt>
    <dgm:pt modelId="{7FBB1626-56D1-4B25-9ABB-07DF0368205E}" type="pres">
      <dgm:prSet presAssocID="{318F1CBA-93F5-46B1-81D7-8252DFA426AB}" presName="Name19" presStyleLbl="parChTrans1D3" presStyleIdx="1" presStyleCnt="3"/>
      <dgm:spPr/>
      <dgm:t>
        <a:bodyPr/>
        <a:lstStyle/>
        <a:p>
          <a:endParaRPr lang="de-DE"/>
        </a:p>
      </dgm:t>
    </dgm:pt>
    <dgm:pt modelId="{41F557F3-0132-4772-ABEA-C9B1A103EF89}" type="pres">
      <dgm:prSet presAssocID="{646B71CB-FF6A-408D-B6A5-C58A5D9586F1}" presName="Name21" presStyleCnt="0"/>
      <dgm:spPr/>
    </dgm:pt>
    <dgm:pt modelId="{E1A9ABAD-95F1-40D6-8295-0DEFA9991306}" type="pres">
      <dgm:prSet presAssocID="{646B71CB-FF6A-408D-B6A5-C58A5D9586F1}" presName="level2Shape" presStyleLbl="node3" presStyleIdx="1" presStyleCnt="3"/>
      <dgm:spPr>
        <a:prstGeom prst="rect">
          <a:avLst/>
        </a:prstGeom>
      </dgm:spPr>
      <dgm:t>
        <a:bodyPr/>
        <a:lstStyle/>
        <a:p>
          <a:endParaRPr lang="de-DE"/>
        </a:p>
      </dgm:t>
    </dgm:pt>
    <dgm:pt modelId="{3996408B-8273-46F4-B3AC-BFBAF3A566AF}" type="pres">
      <dgm:prSet presAssocID="{646B71CB-FF6A-408D-B6A5-C58A5D9586F1}" presName="hierChild3" presStyleCnt="0"/>
      <dgm:spPr/>
    </dgm:pt>
    <dgm:pt modelId="{122A2A2C-0135-4E5C-B30B-7311A7CB6AD3}" type="pres">
      <dgm:prSet presAssocID="{7D9FBDBD-46E9-4EB6-9912-A40B90280D46}" presName="Name19" presStyleLbl="parChTrans1D2" presStyleIdx="1" presStyleCnt="2"/>
      <dgm:spPr/>
      <dgm:t>
        <a:bodyPr/>
        <a:lstStyle/>
        <a:p>
          <a:endParaRPr lang="de-DE"/>
        </a:p>
      </dgm:t>
    </dgm:pt>
    <dgm:pt modelId="{7472E39D-4318-449C-81F9-1611194D721A}" type="pres">
      <dgm:prSet presAssocID="{5B5FBBAC-42C9-485A-B302-CBA510E1763A}" presName="Name21" presStyleCnt="0"/>
      <dgm:spPr/>
    </dgm:pt>
    <dgm:pt modelId="{42972537-7D95-4EE9-ACC0-56C86316C898}" type="pres">
      <dgm:prSet presAssocID="{5B5FBBAC-42C9-485A-B302-CBA510E1763A}" presName="level2Shape" presStyleLbl="node2" presStyleIdx="1" presStyleCnt="2"/>
      <dgm:spPr>
        <a:prstGeom prst="rect">
          <a:avLst/>
        </a:prstGeom>
      </dgm:spPr>
      <dgm:t>
        <a:bodyPr/>
        <a:lstStyle/>
        <a:p>
          <a:endParaRPr lang="de-DE"/>
        </a:p>
      </dgm:t>
    </dgm:pt>
    <dgm:pt modelId="{0F16AFB9-E677-412B-99FC-C78DEF03E9CB}" type="pres">
      <dgm:prSet presAssocID="{5B5FBBAC-42C9-485A-B302-CBA510E1763A}" presName="hierChild3" presStyleCnt="0"/>
      <dgm:spPr/>
    </dgm:pt>
    <dgm:pt modelId="{BBDF9E2D-A8C8-4C14-AAFF-FC72C2CA2985}" type="pres">
      <dgm:prSet presAssocID="{E33672B6-1AA2-4B43-9CE1-0CA43E3A9D52}" presName="Name19" presStyleLbl="parChTrans1D3" presStyleIdx="2" presStyleCnt="3"/>
      <dgm:spPr/>
      <dgm:t>
        <a:bodyPr/>
        <a:lstStyle/>
        <a:p>
          <a:endParaRPr lang="de-DE"/>
        </a:p>
      </dgm:t>
    </dgm:pt>
    <dgm:pt modelId="{000C08C4-4F06-4DEE-9E35-668F7AD92DC3}" type="pres">
      <dgm:prSet presAssocID="{79DEBAD5-6BDC-4EBB-8653-99922E9AA8ED}" presName="Name21" presStyleCnt="0"/>
      <dgm:spPr/>
    </dgm:pt>
    <dgm:pt modelId="{9AFB4350-EA6F-481F-8FFF-AEBF5B1466D7}" type="pres">
      <dgm:prSet presAssocID="{79DEBAD5-6BDC-4EBB-8653-99922E9AA8ED}" presName="level2Shape" presStyleLbl="node3" presStyleIdx="2" presStyleCnt="3"/>
      <dgm:spPr>
        <a:prstGeom prst="rect">
          <a:avLst/>
        </a:prstGeom>
      </dgm:spPr>
      <dgm:t>
        <a:bodyPr/>
        <a:lstStyle/>
        <a:p>
          <a:endParaRPr lang="de-DE"/>
        </a:p>
      </dgm:t>
    </dgm:pt>
    <dgm:pt modelId="{B9545F3F-EB09-4DC5-85EF-A94DADB55278}" type="pres">
      <dgm:prSet presAssocID="{79DEBAD5-6BDC-4EBB-8653-99922E9AA8ED}" presName="hierChild3" presStyleCnt="0"/>
      <dgm:spPr/>
    </dgm:pt>
    <dgm:pt modelId="{0D947E0F-32B8-41F5-A1B9-E5D744623632}" type="pres">
      <dgm:prSet presAssocID="{14847F6C-E788-4219-8FD1-4B18FDD4E648}" presName="bgShapesFlow" presStyleCnt="0"/>
      <dgm:spPr/>
    </dgm:pt>
    <dgm:pt modelId="{7258DBA1-B3D4-46B9-AC42-D02F9502DF18}" type="pres">
      <dgm:prSet presAssocID="{30B4A591-B1B3-420E-B4C2-87D52CEE7E84}" presName="rectComp" presStyleCnt="0"/>
      <dgm:spPr/>
    </dgm:pt>
    <dgm:pt modelId="{0559A32F-B104-4EF8-8012-0906D7E7A936}" type="pres">
      <dgm:prSet presAssocID="{30B4A591-B1B3-420E-B4C2-87D52CEE7E84}" presName="bgRect" presStyleLbl="bgShp" presStyleIdx="0" presStyleCnt="3"/>
      <dgm:spPr>
        <a:prstGeom prst="rect">
          <a:avLst/>
        </a:prstGeom>
      </dgm:spPr>
      <dgm:t>
        <a:bodyPr/>
        <a:lstStyle/>
        <a:p>
          <a:endParaRPr lang="de-DE"/>
        </a:p>
      </dgm:t>
    </dgm:pt>
    <dgm:pt modelId="{CCB2FF04-4357-4D60-B27A-A61A720DACE8}" type="pres">
      <dgm:prSet presAssocID="{30B4A591-B1B3-420E-B4C2-87D52CEE7E84}" presName="bgRectTx" presStyleLbl="bgShp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F87364E-6757-49B0-B2FC-C2DACF221036}" type="pres">
      <dgm:prSet presAssocID="{30B4A591-B1B3-420E-B4C2-87D52CEE7E84}" presName="spComp" presStyleCnt="0"/>
      <dgm:spPr/>
    </dgm:pt>
    <dgm:pt modelId="{B738D153-CF21-4E5B-89E2-C4871C66C9B9}" type="pres">
      <dgm:prSet presAssocID="{30B4A591-B1B3-420E-B4C2-87D52CEE7E84}" presName="vSp" presStyleCnt="0"/>
      <dgm:spPr/>
    </dgm:pt>
    <dgm:pt modelId="{D5040DDC-E38D-44C0-8FA4-1F5774FEF3B8}" type="pres">
      <dgm:prSet presAssocID="{FAAA8878-3D12-4D99-B60C-E792BF28D239}" presName="rectComp" presStyleCnt="0"/>
      <dgm:spPr/>
    </dgm:pt>
    <dgm:pt modelId="{4D2676F3-E99B-40CF-8996-38C44DFCC7D7}" type="pres">
      <dgm:prSet presAssocID="{FAAA8878-3D12-4D99-B60C-E792BF28D239}" presName="bgRect" presStyleLbl="bgShp" presStyleIdx="1" presStyleCnt="3"/>
      <dgm:spPr>
        <a:prstGeom prst="rect">
          <a:avLst/>
        </a:prstGeom>
      </dgm:spPr>
      <dgm:t>
        <a:bodyPr/>
        <a:lstStyle/>
        <a:p>
          <a:endParaRPr lang="de-DE"/>
        </a:p>
      </dgm:t>
    </dgm:pt>
    <dgm:pt modelId="{8C3D5223-AD4B-424F-A3FB-DFFB2B1088BD}" type="pres">
      <dgm:prSet presAssocID="{FAAA8878-3D12-4D99-B60C-E792BF28D239}" presName="bgRectTx" presStyleLbl="bgShp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E63B914-FB57-4D47-AC3A-C53E913DB478}" type="pres">
      <dgm:prSet presAssocID="{FAAA8878-3D12-4D99-B60C-E792BF28D239}" presName="spComp" presStyleCnt="0"/>
      <dgm:spPr/>
    </dgm:pt>
    <dgm:pt modelId="{6CA00B87-362D-4105-8A6D-18D5EEA39134}" type="pres">
      <dgm:prSet presAssocID="{FAAA8878-3D12-4D99-B60C-E792BF28D239}" presName="vSp" presStyleCnt="0"/>
      <dgm:spPr/>
    </dgm:pt>
    <dgm:pt modelId="{ADBC3673-5689-4F97-B128-D949E667E9E2}" type="pres">
      <dgm:prSet presAssocID="{8D355CE6-4134-42D6-B46C-C4F00AA018DC}" presName="rectComp" presStyleCnt="0"/>
      <dgm:spPr/>
    </dgm:pt>
    <dgm:pt modelId="{BE9BEFD8-7BD6-4879-A129-6C8DB69C6742}" type="pres">
      <dgm:prSet presAssocID="{8D355CE6-4134-42D6-B46C-C4F00AA018DC}" presName="bgRect" presStyleLbl="bgShp" presStyleIdx="2" presStyleCnt="3"/>
      <dgm:spPr>
        <a:prstGeom prst="rect">
          <a:avLst/>
        </a:prstGeom>
      </dgm:spPr>
      <dgm:t>
        <a:bodyPr/>
        <a:lstStyle/>
        <a:p>
          <a:endParaRPr lang="de-DE"/>
        </a:p>
      </dgm:t>
    </dgm:pt>
    <dgm:pt modelId="{DE217DAB-7013-421A-B260-5008CB68F9E1}" type="pres">
      <dgm:prSet presAssocID="{8D355CE6-4134-42D6-B46C-C4F00AA018DC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D992D0BD-312C-4C97-A277-2383C28671A7}" type="presOf" srcId="{14847F6C-E788-4219-8FD1-4B18FDD4E648}" destId="{D6D557B5-4CBF-47E8-8F03-0F75D1B5CD13}" srcOrd="0" destOrd="0" presId="urn:microsoft.com/office/officeart/2005/8/layout/hierarchy6"/>
    <dgm:cxn modelId="{FF551AF5-63A5-430A-A64E-4AA6F8857BD5}" type="presOf" srcId="{30B4A591-B1B3-420E-B4C2-87D52CEE7E84}" destId="{CCB2FF04-4357-4D60-B27A-A61A720DACE8}" srcOrd="1" destOrd="0" presId="urn:microsoft.com/office/officeart/2005/8/layout/hierarchy6"/>
    <dgm:cxn modelId="{C7FBA971-6CC8-4C9C-A69C-73E9C2F90CA5}" type="presOf" srcId="{FAAA8878-3D12-4D99-B60C-E792BF28D239}" destId="{8C3D5223-AD4B-424F-A3FB-DFFB2B1088BD}" srcOrd="1" destOrd="0" presId="urn:microsoft.com/office/officeart/2005/8/layout/hierarchy6"/>
    <dgm:cxn modelId="{D4C6CC03-B8B4-4FE2-8516-990E7659DC80}" srcId="{14847F6C-E788-4219-8FD1-4B18FDD4E648}" destId="{FAAA8878-3D12-4D99-B60C-E792BF28D239}" srcOrd="2" destOrd="0" parTransId="{7BA22454-6277-44B8-B10F-719AE733187D}" sibTransId="{AD7F2967-EC0D-4FA6-B197-978AE5AA9B46}"/>
    <dgm:cxn modelId="{2428004A-ECCF-4A16-8F11-B71F8F082ABE}" type="presOf" srcId="{79DEBAD5-6BDC-4EBB-8653-99922E9AA8ED}" destId="{9AFB4350-EA6F-481F-8FFF-AEBF5B1466D7}" srcOrd="0" destOrd="0" presId="urn:microsoft.com/office/officeart/2005/8/layout/hierarchy6"/>
    <dgm:cxn modelId="{2583822F-826C-48B5-BC1D-5A363EF8AC10}" srcId="{14847F6C-E788-4219-8FD1-4B18FDD4E648}" destId="{625BCFAD-BD97-436F-B201-99D88FA3C650}" srcOrd="0" destOrd="0" parTransId="{885EB490-4FE8-461A-9290-83C72B0432A6}" sibTransId="{BB0F874D-18AA-41D3-BCFC-AC9D31272A75}"/>
    <dgm:cxn modelId="{0E922552-36AD-45BC-A5A5-DA5D50525788}" srcId="{14847F6C-E788-4219-8FD1-4B18FDD4E648}" destId="{30B4A591-B1B3-420E-B4C2-87D52CEE7E84}" srcOrd="1" destOrd="0" parTransId="{2D910A6C-DB5C-4BBD-8215-B4BDB22CF832}" sibTransId="{FBB2440B-9C78-4320-A0BD-E11D25496E67}"/>
    <dgm:cxn modelId="{09D3C032-BA83-4BEA-9786-9CC91097F02D}" type="presOf" srcId="{BEE18CE7-661F-4058-86DF-054E9DACAEC0}" destId="{C38E629B-728B-451D-A945-386A78809492}" srcOrd="0" destOrd="0" presId="urn:microsoft.com/office/officeart/2005/8/layout/hierarchy6"/>
    <dgm:cxn modelId="{78948067-4D70-47AE-B301-C6147A238591}" type="presOf" srcId="{7D9FBDBD-46E9-4EB6-9912-A40B90280D46}" destId="{122A2A2C-0135-4E5C-B30B-7311A7CB6AD3}" srcOrd="0" destOrd="0" presId="urn:microsoft.com/office/officeart/2005/8/layout/hierarchy6"/>
    <dgm:cxn modelId="{D2F60E85-CB2C-4AC5-87A6-5EC15F5430FD}" type="presOf" srcId="{2DB08A51-1F70-4E5B-B2B8-B6E12EAD462C}" destId="{07A154AC-F6BE-4B01-8906-B4F0C8A5A2EF}" srcOrd="0" destOrd="0" presId="urn:microsoft.com/office/officeart/2005/8/layout/hierarchy6"/>
    <dgm:cxn modelId="{625FBB91-60E5-4D64-9430-5FEC426A5B84}" srcId="{625BCFAD-BD97-436F-B201-99D88FA3C650}" destId="{5B5FBBAC-42C9-485A-B302-CBA510E1763A}" srcOrd="1" destOrd="0" parTransId="{7D9FBDBD-46E9-4EB6-9912-A40B90280D46}" sibTransId="{3B68B905-52A3-4DB7-9C00-24458D9CAA97}"/>
    <dgm:cxn modelId="{94B31A9C-C564-4585-9EC5-06DD81AA096C}" srcId="{14847F6C-E788-4219-8FD1-4B18FDD4E648}" destId="{8D355CE6-4134-42D6-B46C-C4F00AA018DC}" srcOrd="3" destOrd="0" parTransId="{6606D07D-CC66-4E1B-9686-4DFC915DAB55}" sibTransId="{178F8983-7955-4AE0-A28B-D2A8B2DC13A9}"/>
    <dgm:cxn modelId="{76978D15-7A97-45AF-B276-18E9284008A7}" type="presOf" srcId="{646B71CB-FF6A-408D-B6A5-C58A5D9586F1}" destId="{E1A9ABAD-95F1-40D6-8295-0DEFA9991306}" srcOrd="0" destOrd="0" presId="urn:microsoft.com/office/officeart/2005/8/layout/hierarchy6"/>
    <dgm:cxn modelId="{B8AE62B2-7C45-4F43-AD54-CD0B7A8BAA96}" srcId="{625BCFAD-BD97-436F-B201-99D88FA3C650}" destId="{C05A721D-9CF1-4BB2-9F5F-025DB4B34436}" srcOrd="0" destOrd="0" parTransId="{2DB08A51-1F70-4E5B-B2B8-B6E12EAD462C}" sibTransId="{E24B92EC-A4FB-43E4-916A-93D0C8FF37BA}"/>
    <dgm:cxn modelId="{11FF1E34-D499-4E96-ADBE-1584D0548D9A}" type="presOf" srcId="{318F1CBA-93F5-46B1-81D7-8252DFA426AB}" destId="{7FBB1626-56D1-4B25-9ABB-07DF0368205E}" srcOrd="0" destOrd="0" presId="urn:microsoft.com/office/officeart/2005/8/layout/hierarchy6"/>
    <dgm:cxn modelId="{460E902A-A927-4AB9-827D-9252DA401056}" type="presOf" srcId="{E33672B6-1AA2-4B43-9CE1-0CA43E3A9D52}" destId="{BBDF9E2D-A8C8-4C14-AAFF-FC72C2CA2985}" srcOrd="0" destOrd="0" presId="urn:microsoft.com/office/officeart/2005/8/layout/hierarchy6"/>
    <dgm:cxn modelId="{03A51498-C85B-4C83-9984-5EE8E242F1DC}" type="presOf" srcId="{30B4A591-B1B3-420E-B4C2-87D52CEE7E84}" destId="{0559A32F-B104-4EF8-8012-0906D7E7A936}" srcOrd="0" destOrd="0" presId="urn:microsoft.com/office/officeart/2005/8/layout/hierarchy6"/>
    <dgm:cxn modelId="{5623676F-E479-4F7C-9601-F9B07353A725}" srcId="{C05A721D-9CF1-4BB2-9F5F-025DB4B34436}" destId="{E3CAF0E0-1BCE-4353-9E49-24B7EC448005}" srcOrd="0" destOrd="0" parTransId="{BEE18CE7-661F-4058-86DF-054E9DACAEC0}" sibTransId="{B49F4FA8-7D65-49FE-A6E8-371626B9C0E1}"/>
    <dgm:cxn modelId="{20494F73-8146-46E3-9B25-99E8D41E392C}" type="presOf" srcId="{8D355CE6-4134-42D6-B46C-C4F00AA018DC}" destId="{DE217DAB-7013-421A-B260-5008CB68F9E1}" srcOrd="1" destOrd="0" presId="urn:microsoft.com/office/officeart/2005/8/layout/hierarchy6"/>
    <dgm:cxn modelId="{CD356BE5-EACD-40C8-9971-EDA39D14D619}" type="presOf" srcId="{C05A721D-9CF1-4BB2-9F5F-025DB4B34436}" destId="{8EF326AB-8DCF-4F68-B793-2D2635DB899E}" srcOrd="0" destOrd="0" presId="urn:microsoft.com/office/officeart/2005/8/layout/hierarchy6"/>
    <dgm:cxn modelId="{AF2D8E40-D803-43F9-91DB-6C56FEDF4762}" type="presOf" srcId="{5B5FBBAC-42C9-485A-B302-CBA510E1763A}" destId="{42972537-7D95-4EE9-ACC0-56C86316C898}" srcOrd="0" destOrd="0" presId="urn:microsoft.com/office/officeart/2005/8/layout/hierarchy6"/>
    <dgm:cxn modelId="{C798AEAC-FC69-4B86-B315-6F869622444B}" srcId="{5B5FBBAC-42C9-485A-B302-CBA510E1763A}" destId="{79DEBAD5-6BDC-4EBB-8653-99922E9AA8ED}" srcOrd="0" destOrd="0" parTransId="{E33672B6-1AA2-4B43-9CE1-0CA43E3A9D52}" sibTransId="{B36FC5E7-9B26-4975-BA0C-49A34F526D63}"/>
    <dgm:cxn modelId="{551F9275-9C8E-49CD-AF1C-B41DCD62143D}" type="presOf" srcId="{625BCFAD-BD97-436F-B201-99D88FA3C650}" destId="{3ECE8000-4FBA-49FC-82EF-2D3BAD5CA5AE}" srcOrd="0" destOrd="0" presId="urn:microsoft.com/office/officeart/2005/8/layout/hierarchy6"/>
    <dgm:cxn modelId="{F344CDEA-CA2B-4D9C-8AB7-58716D547DE0}" type="presOf" srcId="{8D355CE6-4134-42D6-B46C-C4F00AA018DC}" destId="{BE9BEFD8-7BD6-4879-A129-6C8DB69C6742}" srcOrd="0" destOrd="0" presId="urn:microsoft.com/office/officeart/2005/8/layout/hierarchy6"/>
    <dgm:cxn modelId="{6278FB33-E37D-4FBA-B86B-3B19EA19C0AE}" type="presOf" srcId="{E3CAF0E0-1BCE-4353-9E49-24B7EC448005}" destId="{897E6B97-4882-431D-A08A-F9E1DCCAD867}" srcOrd="0" destOrd="0" presId="urn:microsoft.com/office/officeart/2005/8/layout/hierarchy6"/>
    <dgm:cxn modelId="{E6322CE6-E73E-44BD-8ABD-AC142546A895}" srcId="{C05A721D-9CF1-4BB2-9F5F-025DB4B34436}" destId="{646B71CB-FF6A-408D-B6A5-C58A5D9586F1}" srcOrd="1" destOrd="0" parTransId="{318F1CBA-93F5-46B1-81D7-8252DFA426AB}" sibTransId="{CC101AA8-81EF-40B6-A697-7B88711C1AE7}"/>
    <dgm:cxn modelId="{EEE41362-9B4C-497F-B9CC-761A84489C4F}" type="presOf" srcId="{FAAA8878-3D12-4D99-B60C-E792BF28D239}" destId="{4D2676F3-E99B-40CF-8996-38C44DFCC7D7}" srcOrd="0" destOrd="0" presId="urn:microsoft.com/office/officeart/2005/8/layout/hierarchy6"/>
    <dgm:cxn modelId="{C6DC6183-0A9D-4304-B73D-50ED570B71FB}" type="presParOf" srcId="{D6D557B5-4CBF-47E8-8F03-0F75D1B5CD13}" destId="{267B5733-6116-4C19-A6E2-C8B22CF695D2}" srcOrd="0" destOrd="0" presId="urn:microsoft.com/office/officeart/2005/8/layout/hierarchy6"/>
    <dgm:cxn modelId="{DC35630E-75E0-46FF-8B68-E8C2383A6BED}" type="presParOf" srcId="{267B5733-6116-4C19-A6E2-C8B22CF695D2}" destId="{F2307A5C-A6B3-4729-B49F-1300F950E196}" srcOrd="0" destOrd="0" presId="urn:microsoft.com/office/officeart/2005/8/layout/hierarchy6"/>
    <dgm:cxn modelId="{A1412E9C-D00F-4A14-8585-52F03B036325}" type="presParOf" srcId="{267B5733-6116-4C19-A6E2-C8B22CF695D2}" destId="{8FE33C2A-823A-4AA1-AC5E-BE5A722D5D9B}" srcOrd="1" destOrd="0" presId="urn:microsoft.com/office/officeart/2005/8/layout/hierarchy6"/>
    <dgm:cxn modelId="{F8C5A173-51DE-48E7-B4F6-3181C9702004}" type="presParOf" srcId="{8FE33C2A-823A-4AA1-AC5E-BE5A722D5D9B}" destId="{895109D9-D937-438E-ACE8-B0E628E52E38}" srcOrd="0" destOrd="0" presId="urn:microsoft.com/office/officeart/2005/8/layout/hierarchy6"/>
    <dgm:cxn modelId="{23D9B49D-E43F-4772-8705-7B41ADCEAB91}" type="presParOf" srcId="{895109D9-D937-438E-ACE8-B0E628E52E38}" destId="{3ECE8000-4FBA-49FC-82EF-2D3BAD5CA5AE}" srcOrd="0" destOrd="0" presId="urn:microsoft.com/office/officeart/2005/8/layout/hierarchy6"/>
    <dgm:cxn modelId="{A7013E71-43CE-4A2E-9995-5C534F7E9FE7}" type="presParOf" srcId="{895109D9-D937-438E-ACE8-B0E628E52E38}" destId="{C29B3E92-20D7-404E-B978-E9B86A9DCF33}" srcOrd="1" destOrd="0" presId="urn:microsoft.com/office/officeart/2005/8/layout/hierarchy6"/>
    <dgm:cxn modelId="{70E9EB3C-A285-4D37-B59E-A0E892FDCA6C}" type="presParOf" srcId="{C29B3E92-20D7-404E-B978-E9B86A9DCF33}" destId="{07A154AC-F6BE-4B01-8906-B4F0C8A5A2EF}" srcOrd="0" destOrd="0" presId="urn:microsoft.com/office/officeart/2005/8/layout/hierarchy6"/>
    <dgm:cxn modelId="{2D355950-164E-407A-BF4A-978F5B70ADE2}" type="presParOf" srcId="{C29B3E92-20D7-404E-B978-E9B86A9DCF33}" destId="{3FAE2199-5191-4890-919E-5FC419A0DA0B}" srcOrd="1" destOrd="0" presId="urn:microsoft.com/office/officeart/2005/8/layout/hierarchy6"/>
    <dgm:cxn modelId="{F1BD2CC3-5898-414A-A9E3-7B665AC701CD}" type="presParOf" srcId="{3FAE2199-5191-4890-919E-5FC419A0DA0B}" destId="{8EF326AB-8DCF-4F68-B793-2D2635DB899E}" srcOrd="0" destOrd="0" presId="urn:microsoft.com/office/officeart/2005/8/layout/hierarchy6"/>
    <dgm:cxn modelId="{339E6BC9-EDB0-4828-8C85-9F37D0A6FE6D}" type="presParOf" srcId="{3FAE2199-5191-4890-919E-5FC419A0DA0B}" destId="{422CF55F-6142-4C5E-94CB-E1605E87E668}" srcOrd="1" destOrd="0" presId="urn:microsoft.com/office/officeart/2005/8/layout/hierarchy6"/>
    <dgm:cxn modelId="{E1B45300-BA27-40DB-92CE-55A3E230F293}" type="presParOf" srcId="{422CF55F-6142-4C5E-94CB-E1605E87E668}" destId="{C38E629B-728B-451D-A945-386A78809492}" srcOrd="0" destOrd="0" presId="urn:microsoft.com/office/officeart/2005/8/layout/hierarchy6"/>
    <dgm:cxn modelId="{82714DBF-C4EE-4D32-8361-C9269C48F7E6}" type="presParOf" srcId="{422CF55F-6142-4C5E-94CB-E1605E87E668}" destId="{EB66B060-EFC3-4F10-A18F-94DB20A7BDAD}" srcOrd="1" destOrd="0" presId="urn:microsoft.com/office/officeart/2005/8/layout/hierarchy6"/>
    <dgm:cxn modelId="{9615481D-2764-449F-9176-4EABAFF0F791}" type="presParOf" srcId="{EB66B060-EFC3-4F10-A18F-94DB20A7BDAD}" destId="{897E6B97-4882-431D-A08A-F9E1DCCAD867}" srcOrd="0" destOrd="0" presId="urn:microsoft.com/office/officeart/2005/8/layout/hierarchy6"/>
    <dgm:cxn modelId="{F8F411ED-3747-486B-87C2-04FE02396E3D}" type="presParOf" srcId="{EB66B060-EFC3-4F10-A18F-94DB20A7BDAD}" destId="{5961AA72-F9AE-41F1-9A3C-BAE55BC1A66F}" srcOrd="1" destOrd="0" presId="urn:microsoft.com/office/officeart/2005/8/layout/hierarchy6"/>
    <dgm:cxn modelId="{963680C7-FBC2-4960-9634-619174A7CED7}" type="presParOf" srcId="{422CF55F-6142-4C5E-94CB-E1605E87E668}" destId="{7FBB1626-56D1-4B25-9ABB-07DF0368205E}" srcOrd="2" destOrd="0" presId="urn:microsoft.com/office/officeart/2005/8/layout/hierarchy6"/>
    <dgm:cxn modelId="{9836A475-3CB1-4532-9BC5-B2296F2E01BB}" type="presParOf" srcId="{422CF55F-6142-4C5E-94CB-E1605E87E668}" destId="{41F557F3-0132-4772-ABEA-C9B1A103EF89}" srcOrd="3" destOrd="0" presId="urn:microsoft.com/office/officeart/2005/8/layout/hierarchy6"/>
    <dgm:cxn modelId="{635D9FF2-53F6-4703-A463-47048F9D3914}" type="presParOf" srcId="{41F557F3-0132-4772-ABEA-C9B1A103EF89}" destId="{E1A9ABAD-95F1-40D6-8295-0DEFA9991306}" srcOrd="0" destOrd="0" presId="urn:microsoft.com/office/officeart/2005/8/layout/hierarchy6"/>
    <dgm:cxn modelId="{BFA1EC12-3D47-4B04-96DF-10D64406B91A}" type="presParOf" srcId="{41F557F3-0132-4772-ABEA-C9B1A103EF89}" destId="{3996408B-8273-46F4-B3AC-BFBAF3A566AF}" srcOrd="1" destOrd="0" presId="urn:microsoft.com/office/officeart/2005/8/layout/hierarchy6"/>
    <dgm:cxn modelId="{A4C7F203-423D-4137-9EAC-EAADEF153F32}" type="presParOf" srcId="{C29B3E92-20D7-404E-B978-E9B86A9DCF33}" destId="{122A2A2C-0135-4E5C-B30B-7311A7CB6AD3}" srcOrd="2" destOrd="0" presId="urn:microsoft.com/office/officeart/2005/8/layout/hierarchy6"/>
    <dgm:cxn modelId="{C663E95F-AA7A-40CE-ABF4-65575784FEF7}" type="presParOf" srcId="{C29B3E92-20D7-404E-B978-E9B86A9DCF33}" destId="{7472E39D-4318-449C-81F9-1611194D721A}" srcOrd="3" destOrd="0" presId="urn:microsoft.com/office/officeart/2005/8/layout/hierarchy6"/>
    <dgm:cxn modelId="{00A9978B-D0F6-445D-8E9C-8F6282BD6DF0}" type="presParOf" srcId="{7472E39D-4318-449C-81F9-1611194D721A}" destId="{42972537-7D95-4EE9-ACC0-56C86316C898}" srcOrd="0" destOrd="0" presId="urn:microsoft.com/office/officeart/2005/8/layout/hierarchy6"/>
    <dgm:cxn modelId="{F72D4921-1ADA-4603-A195-B55D6B1050A4}" type="presParOf" srcId="{7472E39D-4318-449C-81F9-1611194D721A}" destId="{0F16AFB9-E677-412B-99FC-C78DEF03E9CB}" srcOrd="1" destOrd="0" presId="urn:microsoft.com/office/officeart/2005/8/layout/hierarchy6"/>
    <dgm:cxn modelId="{F7D76450-14CE-499D-98EC-4F8E3DDEC3BF}" type="presParOf" srcId="{0F16AFB9-E677-412B-99FC-C78DEF03E9CB}" destId="{BBDF9E2D-A8C8-4C14-AAFF-FC72C2CA2985}" srcOrd="0" destOrd="0" presId="urn:microsoft.com/office/officeart/2005/8/layout/hierarchy6"/>
    <dgm:cxn modelId="{051948CD-58E5-490F-9E47-0A2445D514B1}" type="presParOf" srcId="{0F16AFB9-E677-412B-99FC-C78DEF03E9CB}" destId="{000C08C4-4F06-4DEE-9E35-668F7AD92DC3}" srcOrd="1" destOrd="0" presId="urn:microsoft.com/office/officeart/2005/8/layout/hierarchy6"/>
    <dgm:cxn modelId="{F5468BCA-0FB7-4384-B804-134DD9F369F5}" type="presParOf" srcId="{000C08C4-4F06-4DEE-9E35-668F7AD92DC3}" destId="{9AFB4350-EA6F-481F-8FFF-AEBF5B1466D7}" srcOrd="0" destOrd="0" presId="urn:microsoft.com/office/officeart/2005/8/layout/hierarchy6"/>
    <dgm:cxn modelId="{9178F7D9-8E1D-411D-A715-A7D1120C9E8E}" type="presParOf" srcId="{000C08C4-4F06-4DEE-9E35-668F7AD92DC3}" destId="{B9545F3F-EB09-4DC5-85EF-A94DADB55278}" srcOrd="1" destOrd="0" presId="urn:microsoft.com/office/officeart/2005/8/layout/hierarchy6"/>
    <dgm:cxn modelId="{B3BFDEF7-97BD-4A75-92D3-04DCF48C742B}" type="presParOf" srcId="{D6D557B5-4CBF-47E8-8F03-0F75D1B5CD13}" destId="{0D947E0F-32B8-41F5-A1B9-E5D744623632}" srcOrd="1" destOrd="0" presId="urn:microsoft.com/office/officeart/2005/8/layout/hierarchy6"/>
    <dgm:cxn modelId="{8DEED030-EB7D-4D67-82E2-89A398A9E892}" type="presParOf" srcId="{0D947E0F-32B8-41F5-A1B9-E5D744623632}" destId="{7258DBA1-B3D4-46B9-AC42-D02F9502DF18}" srcOrd="0" destOrd="0" presId="urn:microsoft.com/office/officeart/2005/8/layout/hierarchy6"/>
    <dgm:cxn modelId="{B97C1E7F-F13E-461B-ACA6-461129BD56D2}" type="presParOf" srcId="{7258DBA1-B3D4-46B9-AC42-D02F9502DF18}" destId="{0559A32F-B104-4EF8-8012-0906D7E7A936}" srcOrd="0" destOrd="0" presId="urn:microsoft.com/office/officeart/2005/8/layout/hierarchy6"/>
    <dgm:cxn modelId="{F8E344D0-17F2-4369-B6EF-F8CFA34CBE34}" type="presParOf" srcId="{7258DBA1-B3D4-46B9-AC42-D02F9502DF18}" destId="{CCB2FF04-4357-4D60-B27A-A61A720DACE8}" srcOrd="1" destOrd="0" presId="urn:microsoft.com/office/officeart/2005/8/layout/hierarchy6"/>
    <dgm:cxn modelId="{51C98585-ACAE-4204-AC22-BBDBE13F6D07}" type="presParOf" srcId="{0D947E0F-32B8-41F5-A1B9-E5D744623632}" destId="{EF87364E-6757-49B0-B2FC-C2DACF221036}" srcOrd="1" destOrd="0" presId="urn:microsoft.com/office/officeart/2005/8/layout/hierarchy6"/>
    <dgm:cxn modelId="{C5CE3680-1D47-4BC5-B890-77C704CA01D6}" type="presParOf" srcId="{EF87364E-6757-49B0-B2FC-C2DACF221036}" destId="{B738D153-CF21-4E5B-89E2-C4871C66C9B9}" srcOrd="0" destOrd="0" presId="urn:microsoft.com/office/officeart/2005/8/layout/hierarchy6"/>
    <dgm:cxn modelId="{675778AC-7740-4838-86DF-C7D105D351CA}" type="presParOf" srcId="{0D947E0F-32B8-41F5-A1B9-E5D744623632}" destId="{D5040DDC-E38D-44C0-8FA4-1F5774FEF3B8}" srcOrd="2" destOrd="0" presId="urn:microsoft.com/office/officeart/2005/8/layout/hierarchy6"/>
    <dgm:cxn modelId="{1F871F75-453C-4022-884D-28A411F8AC86}" type="presParOf" srcId="{D5040DDC-E38D-44C0-8FA4-1F5774FEF3B8}" destId="{4D2676F3-E99B-40CF-8996-38C44DFCC7D7}" srcOrd="0" destOrd="0" presId="urn:microsoft.com/office/officeart/2005/8/layout/hierarchy6"/>
    <dgm:cxn modelId="{ABE69988-0D79-44FC-A0B7-D96555E429F3}" type="presParOf" srcId="{D5040DDC-E38D-44C0-8FA4-1F5774FEF3B8}" destId="{8C3D5223-AD4B-424F-A3FB-DFFB2B1088BD}" srcOrd="1" destOrd="0" presId="urn:microsoft.com/office/officeart/2005/8/layout/hierarchy6"/>
    <dgm:cxn modelId="{BE72A7F7-79DF-4C34-AC2A-FA5489B59107}" type="presParOf" srcId="{0D947E0F-32B8-41F5-A1B9-E5D744623632}" destId="{EE63B914-FB57-4D47-AC3A-C53E913DB478}" srcOrd="3" destOrd="0" presId="urn:microsoft.com/office/officeart/2005/8/layout/hierarchy6"/>
    <dgm:cxn modelId="{456E9B12-ABA0-4BC1-ACE2-B89E1701D2AF}" type="presParOf" srcId="{EE63B914-FB57-4D47-AC3A-C53E913DB478}" destId="{6CA00B87-362D-4105-8A6D-18D5EEA39134}" srcOrd="0" destOrd="0" presId="urn:microsoft.com/office/officeart/2005/8/layout/hierarchy6"/>
    <dgm:cxn modelId="{D4EA8B19-7BAE-4F00-85BC-13507B75C6F6}" type="presParOf" srcId="{0D947E0F-32B8-41F5-A1B9-E5D744623632}" destId="{ADBC3673-5689-4F97-B128-D949E667E9E2}" srcOrd="4" destOrd="0" presId="urn:microsoft.com/office/officeart/2005/8/layout/hierarchy6"/>
    <dgm:cxn modelId="{A27CE55E-B574-43C5-86F9-AF68E9C01BBA}" type="presParOf" srcId="{ADBC3673-5689-4F97-B128-D949E667E9E2}" destId="{BE9BEFD8-7BD6-4879-A129-6C8DB69C6742}" srcOrd="0" destOrd="0" presId="urn:microsoft.com/office/officeart/2005/8/layout/hierarchy6"/>
    <dgm:cxn modelId="{B1C2F567-DB07-4FA7-A842-BEDE73953690}" type="presParOf" srcId="{ADBC3673-5689-4F97-B128-D949E667E9E2}" destId="{DE217DAB-7013-421A-B260-5008CB68F9E1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8222C7-E50B-47FD-951D-B569E8909987}">
      <dsp:nvSpPr>
        <dsp:cNvPr id="0" name=""/>
        <dsp:cNvSpPr/>
      </dsp:nvSpPr>
      <dsp:spPr>
        <a:xfrm>
          <a:off x="4857" y="676609"/>
          <a:ext cx="2123855" cy="1274313"/>
        </a:xfrm>
        <a:prstGeom prst="snip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400" kern="1200" dirty="0" smtClean="0"/>
            <a:t>[Text]</a:t>
          </a:r>
          <a:endParaRPr lang="de-DE" sz="4400" kern="1200" dirty="0"/>
        </a:p>
      </dsp:txBody>
      <dsp:txXfrm>
        <a:off x="4857" y="782804"/>
        <a:ext cx="2017660" cy="1168118"/>
      </dsp:txXfrm>
    </dsp:sp>
    <dsp:sp modelId="{D5DB0DD7-0478-4DD4-8AA7-C693D1F49129}">
      <dsp:nvSpPr>
        <dsp:cNvPr id="0" name=""/>
        <dsp:cNvSpPr/>
      </dsp:nvSpPr>
      <dsp:spPr>
        <a:xfrm>
          <a:off x="2315612" y="1050407"/>
          <a:ext cx="450257" cy="52671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3200" kern="1200"/>
        </a:p>
      </dsp:txBody>
      <dsp:txXfrm>
        <a:off x="2315612" y="1155750"/>
        <a:ext cx="315180" cy="316030"/>
      </dsp:txXfrm>
    </dsp:sp>
    <dsp:sp modelId="{D9E391B1-20D0-4F2E-82E9-37F45EC81C2C}">
      <dsp:nvSpPr>
        <dsp:cNvPr id="0" name=""/>
        <dsp:cNvSpPr/>
      </dsp:nvSpPr>
      <dsp:spPr>
        <a:xfrm>
          <a:off x="2978255" y="676609"/>
          <a:ext cx="2123855" cy="1274313"/>
        </a:xfrm>
        <a:prstGeom prst="snip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400" kern="1200" dirty="0" smtClean="0"/>
            <a:t>[Text]</a:t>
          </a:r>
          <a:endParaRPr lang="de-DE" sz="4400" kern="1200" dirty="0"/>
        </a:p>
      </dsp:txBody>
      <dsp:txXfrm>
        <a:off x="2978255" y="782804"/>
        <a:ext cx="2017660" cy="1168118"/>
      </dsp:txXfrm>
    </dsp:sp>
    <dsp:sp modelId="{15AC0C90-C0D9-4764-B17F-45295AC0E26F}">
      <dsp:nvSpPr>
        <dsp:cNvPr id="0" name=""/>
        <dsp:cNvSpPr/>
      </dsp:nvSpPr>
      <dsp:spPr>
        <a:xfrm>
          <a:off x="5289009" y="1050407"/>
          <a:ext cx="450257" cy="52671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3200" kern="1200"/>
        </a:p>
      </dsp:txBody>
      <dsp:txXfrm>
        <a:off x="5289009" y="1155750"/>
        <a:ext cx="315180" cy="316030"/>
      </dsp:txXfrm>
    </dsp:sp>
    <dsp:sp modelId="{3B2BD96C-AE8F-4956-8D05-85F22BA5E9F7}">
      <dsp:nvSpPr>
        <dsp:cNvPr id="0" name=""/>
        <dsp:cNvSpPr/>
      </dsp:nvSpPr>
      <dsp:spPr>
        <a:xfrm>
          <a:off x="5951652" y="676609"/>
          <a:ext cx="2123855" cy="1274313"/>
        </a:xfrm>
        <a:prstGeom prst="snip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400" kern="1200" dirty="0" smtClean="0"/>
            <a:t>[Text]</a:t>
          </a:r>
          <a:endParaRPr lang="de-DE" sz="4400" kern="1200" dirty="0"/>
        </a:p>
      </dsp:txBody>
      <dsp:txXfrm>
        <a:off x="5951652" y="782804"/>
        <a:ext cx="2017660" cy="1168118"/>
      </dsp:txXfrm>
    </dsp:sp>
    <dsp:sp modelId="{AF0248CD-7CA6-45BA-95A2-931B54C58F63}">
      <dsp:nvSpPr>
        <dsp:cNvPr id="0" name=""/>
        <dsp:cNvSpPr/>
      </dsp:nvSpPr>
      <dsp:spPr>
        <a:xfrm>
          <a:off x="8262407" y="1050407"/>
          <a:ext cx="450257" cy="52671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3200" kern="1200"/>
        </a:p>
      </dsp:txBody>
      <dsp:txXfrm>
        <a:off x="8262407" y="1155750"/>
        <a:ext cx="315180" cy="316030"/>
      </dsp:txXfrm>
    </dsp:sp>
    <dsp:sp modelId="{70C03965-C8D2-4B7E-AA59-6FA46899F831}">
      <dsp:nvSpPr>
        <dsp:cNvPr id="0" name=""/>
        <dsp:cNvSpPr/>
      </dsp:nvSpPr>
      <dsp:spPr>
        <a:xfrm>
          <a:off x="8925050" y="676609"/>
          <a:ext cx="2123855" cy="1274313"/>
        </a:xfrm>
        <a:prstGeom prst="snip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400" kern="1200" dirty="0" smtClean="0"/>
            <a:t>[Text]</a:t>
          </a:r>
          <a:endParaRPr lang="de-DE" sz="4400" kern="1200" dirty="0"/>
        </a:p>
      </dsp:txBody>
      <dsp:txXfrm>
        <a:off x="8925050" y="782804"/>
        <a:ext cx="2017660" cy="1168118"/>
      </dsp:txXfrm>
    </dsp:sp>
    <dsp:sp modelId="{38477DB7-7215-4AC7-8F13-97F5E6CE2ADD}">
      <dsp:nvSpPr>
        <dsp:cNvPr id="0" name=""/>
        <dsp:cNvSpPr/>
      </dsp:nvSpPr>
      <dsp:spPr>
        <a:xfrm rot="5400000">
          <a:off x="9761849" y="2099592"/>
          <a:ext cx="450257" cy="52671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800" kern="1200"/>
        </a:p>
      </dsp:txBody>
      <dsp:txXfrm rot="-5400000">
        <a:off x="9828963" y="2137822"/>
        <a:ext cx="316030" cy="315180"/>
      </dsp:txXfrm>
    </dsp:sp>
    <dsp:sp modelId="{2769E103-6EFB-4AE9-8F93-2554E2DFB87E}">
      <dsp:nvSpPr>
        <dsp:cNvPr id="0" name=""/>
        <dsp:cNvSpPr/>
      </dsp:nvSpPr>
      <dsp:spPr>
        <a:xfrm>
          <a:off x="8925050" y="2800464"/>
          <a:ext cx="2123855" cy="1274313"/>
        </a:xfrm>
        <a:prstGeom prst="snip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400" kern="1200" dirty="0" smtClean="0"/>
            <a:t>[Text]</a:t>
          </a:r>
          <a:endParaRPr lang="de-DE" sz="4400" kern="1200" dirty="0"/>
        </a:p>
      </dsp:txBody>
      <dsp:txXfrm>
        <a:off x="8925050" y="2906659"/>
        <a:ext cx="2017660" cy="1168118"/>
      </dsp:txXfrm>
    </dsp:sp>
    <dsp:sp modelId="{494029CF-8A72-4E4E-8E17-33AD7CAEB83C}">
      <dsp:nvSpPr>
        <dsp:cNvPr id="0" name=""/>
        <dsp:cNvSpPr/>
      </dsp:nvSpPr>
      <dsp:spPr>
        <a:xfrm rot="10800000">
          <a:off x="8287893" y="3174263"/>
          <a:ext cx="450257" cy="52671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3200" kern="1200"/>
        </a:p>
      </dsp:txBody>
      <dsp:txXfrm rot="10800000">
        <a:off x="8422970" y="3279606"/>
        <a:ext cx="315180" cy="316030"/>
      </dsp:txXfrm>
    </dsp:sp>
    <dsp:sp modelId="{32A44470-9159-404E-A52B-37903CBF87E9}">
      <dsp:nvSpPr>
        <dsp:cNvPr id="0" name=""/>
        <dsp:cNvSpPr/>
      </dsp:nvSpPr>
      <dsp:spPr>
        <a:xfrm>
          <a:off x="5951652" y="2800464"/>
          <a:ext cx="2123855" cy="1274313"/>
        </a:xfrm>
        <a:prstGeom prst="snip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400" kern="1200" dirty="0" smtClean="0"/>
            <a:t>[Text]</a:t>
          </a:r>
          <a:endParaRPr lang="de-DE" sz="4400" kern="1200" dirty="0"/>
        </a:p>
      </dsp:txBody>
      <dsp:txXfrm>
        <a:off x="5951652" y="2906659"/>
        <a:ext cx="2017660" cy="1168118"/>
      </dsp:txXfrm>
    </dsp:sp>
    <dsp:sp modelId="{8E6885D1-D205-4DB2-8214-620FA3DB5F16}">
      <dsp:nvSpPr>
        <dsp:cNvPr id="0" name=""/>
        <dsp:cNvSpPr/>
      </dsp:nvSpPr>
      <dsp:spPr>
        <a:xfrm rot="10800000">
          <a:off x="5314495" y="3174263"/>
          <a:ext cx="450257" cy="52671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3200" kern="1200"/>
        </a:p>
      </dsp:txBody>
      <dsp:txXfrm rot="10800000">
        <a:off x="5449572" y="3279606"/>
        <a:ext cx="315180" cy="316030"/>
      </dsp:txXfrm>
    </dsp:sp>
    <dsp:sp modelId="{5B3FADE8-EFCA-467C-B044-9DB8B26E15A1}">
      <dsp:nvSpPr>
        <dsp:cNvPr id="0" name=""/>
        <dsp:cNvSpPr/>
      </dsp:nvSpPr>
      <dsp:spPr>
        <a:xfrm>
          <a:off x="2978255" y="2800464"/>
          <a:ext cx="2123855" cy="1274313"/>
        </a:xfrm>
        <a:prstGeom prst="snip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400" kern="1200" dirty="0" smtClean="0"/>
            <a:t>[Text]</a:t>
          </a:r>
          <a:endParaRPr lang="de-DE" sz="4400" kern="1200" dirty="0"/>
        </a:p>
      </dsp:txBody>
      <dsp:txXfrm>
        <a:off x="2978255" y="2906659"/>
        <a:ext cx="2017660" cy="1168118"/>
      </dsp:txXfrm>
    </dsp:sp>
    <dsp:sp modelId="{6FDC7F94-A8D9-48F7-88B7-90B2926F88A6}">
      <dsp:nvSpPr>
        <dsp:cNvPr id="0" name=""/>
        <dsp:cNvSpPr/>
      </dsp:nvSpPr>
      <dsp:spPr>
        <a:xfrm rot="10800000">
          <a:off x="2341098" y="3174263"/>
          <a:ext cx="450257" cy="52671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3200" kern="1200"/>
        </a:p>
      </dsp:txBody>
      <dsp:txXfrm rot="10800000">
        <a:off x="2476175" y="3279606"/>
        <a:ext cx="315180" cy="316030"/>
      </dsp:txXfrm>
    </dsp:sp>
    <dsp:sp modelId="{232C899B-4ACA-4A1D-B24B-A85508BA737F}">
      <dsp:nvSpPr>
        <dsp:cNvPr id="0" name=""/>
        <dsp:cNvSpPr/>
      </dsp:nvSpPr>
      <dsp:spPr>
        <a:xfrm>
          <a:off x="4857" y="2800464"/>
          <a:ext cx="2123855" cy="1274313"/>
        </a:xfrm>
        <a:prstGeom prst="snip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400" kern="1200" smtClean="0"/>
            <a:t>[Text]</a:t>
          </a:r>
          <a:endParaRPr lang="de-DE" sz="4400" kern="1200" dirty="0"/>
        </a:p>
      </dsp:txBody>
      <dsp:txXfrm>
        <a:off x="4857" y="2906659"/>
        <a:ext cx="2017660" cy="11681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9BEFD8-7BD6-4879-A129-6C8DB69C6742}">
      <dsp:nvSpPr>
        <dsp:cNvPr id="0" name=""/>
        <dsp:cNvSpPr/>
      </dsp:nvSpPr>
      <dsp:spPr>
        <a:xfrm>
          <a:off x="0" y="3326449"/>
          <a:ext cx="11053763" cy="1424386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3. Stufe</a:t>
          </a:r>
          <a:endParaRPr lang="de-DE" sz="3200" kern="1200" dirty="0"/>
        </a:p>
      </dsp:txBody>
      <dsp:txXfrm>
        <a:off x="0" y="3326449"/>
        <a:ext cx="3316128" cy="1424386"/>
      </dsp:txXfrm>
    </dsp:sp>
    <dsp:sp modelId="{4D2676F3-E99B-40CF-8996-38C44DFCC7D7}">
      <dsp:nvSpPr>
        <dsp:cNvPr id="0" name=""/>
        <dsp:cNvSpPr/>
      </dsp:nvSpPr>
      <dsp:spPr>
        <a:xfrm>
          <a:off x="0" y="1663500"/>
          <a:ext cx="11053763" cy="1424386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2. Stufe</a:t>
          </a:r>
          <a:endParaRPr lang="de-DE" sz="3200" kern="1200" dirty="0"/>
        </a:p>
      </dsp:txBody>
      <dsp:txXfrm>
        <a:off x="0" y="1663500"/>
        <a:ext cx="3316128" cy="1424386"/>
      </dsp:txXfrm>
    </dsp:sp>
    <dsp:sp modelId="{0559A32F-B104-4EF8-8012-0906D7E7A936}">
      <dsp:nvSpPr>
        <dsp:cNvPr id="0" name=""/>
        <dsp:cNvSpPr/>
      </dsp:nvSpPr>
      <dsp:spPr>
        <a:xfrm>
          <a:off x="0" y="550"/>
          <a:ext cx="11053763" cy="1424386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1. Stufe</a:t>
          </a:r>
          <a:endParaRPr lang="de-DE" sz="3200" kern="1200" dirty="0"/>
        </a:p>
      </dsp:txBody>
      <dsp:txXfrm>
        <a:off x="0" y="550"/>
        <a:ext cx="3316128" cy="1424386"/>
      </dsp:txXfrm>
    </dsp:sp>
    <dsp:sp modelId="{3ECE8000-4FBA-49FC-82EF-2D3BAD5CA5AE}">
      <dsp:nvSpPr>
        <dsp:cNvPr id="0" name=""/>
        <dsp:cNvSpPr/>
      </dsp:nvSpPr>
      <dsp:spPr>
        <a:xfrm>
          <a:off x="6761294" y="119831"/>
          <a:ext cx="1789219" cy="11928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1</a:t>
          </a:r>
          <a:endParaRPr lang="de-DE" sz="2800" kern="1200" dirty="0"/>
        </a:p>
      </dsp:txBody>
      <dsp:txXfrm>
        <a:off x="6761294" y="119831"/>
        <a:ext cx="1789219" cy="1192813"/>
      </dsp:txXfrm>
    </dsp:sp>
    <dsp:sp modelId="{07A154AC-F6BE-4B01-8906-B4F0C8A5A2EF}">
      <dsp:nvSpPr>
        <dsp:cNvPr id="0" name=""/>
        <dsp:cNvSpPr/>
      </dsp:nvSpPr>
      <dsp:spPr>
        <a:xfrm>
          <a:off x="5911415" y="1312645"/>
          <a:ext cx="1744489" cy="477125"/>
        </a:xfrm>
        <a:custGeom>
          <a:avLst/>
          <a:gdLst/>
          <a:ahLst/>
          <a:cxnLst/>
          <a:rect l="0" t="0" r="0" b="0"/>
          <a:pathLst>
            <a:path>
              <a:moveTo>
                <a:pt x="1744489" y="0"/>
              </a:moveTo>
              <a:lnTo>
                <a:pt x="1744489" y="238562"/>
              </a:lnTo>
              <a:lnTo>
                <a:pt x="0" y="238562"/>
              </a:lnTo>
              <a:lnTo>
                <a:pt x="0" y="477125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F326AB-8DCF-4F68-B793-2D2635DB899E}">
      <dsp:nvSpPr>
        <dsp:cNvPr id="0" name=""/>
        <dsp:cNvSpPr/>
      </dsp:nvSpPr>
      <dsp:spPr>
        <a:xfrm>
          <a:off x="5016805" y="1789770"/>
          <a:ext cx="1789219" cy="119281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1.1</a:t>
          </a:r>
          <a:endParaRPr lang="de-DE" sz="2800" kern="1200" dirty="0"/>
        </a:p>
      </dsp:txBody>
      <dsp:txXfrm>
        <a:off x="5016805" y="1789770"/>
        <a:ext cx="1789219" cy="1192813"/>
      </dsp:txXfrm>
    </dsp:sp>
    <dsp:sp modelId="{C38E629B-728B-451D-A945-386A78809492}">
      <dsp:nvSpPr>
        <dsp:cNvPr id="0" name=""/>
        <dsp:cNvSpPr/>
      </dsp:nvSpPr>
      <dsp:spPr>
        <a:xfrm>
          <a:off x="4748422" y="2982583"/>
          <a:ext cx="1162992" cy="477125"/>
        </a:xfrm>
        <a:custGeom>
          <a:avLst/>
          <a:gdLst/>
          <a:ahLst/>
          <a:cxnLst/>
          <a:rect l="0" t="0" r="0" b="0"/>
          <a:pathLst>
            <a:path>
              <a:moveTo>
                <a:pt x="1162992" y="0"/>
              </a:moveTo>
              <a:lnTo>
                <a:pt x="1162992" y="238562"/>
              </a:lnTo>
              <a:lnTo>
                <a:pt x="0" y="238562"/>
              </a:lnTo>
              <a:lnTo>
                <a:pt x="0" y="477125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7E6B97-4882-431D-A08A-F9E1DCCAD867}">
      <dsp:nvSpPr>
        <dsp:cNvPr id="0" name=""/>
        <dsp:cNvSpPr/>
      </dsp:nvSpPr>
      <dsp:spPr>
        <a:xfrm>
          <a:off x="3853812" y="3459709"/>
          <a:ext cx="1789219" cy="11928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1.1.1</a:t>
          </a:r>
          <a:endParaRPr lang="de-DE" sz="2800" kern="1200" dirty="0"/>
        </a:p>
      </dsp:txBody>
      <dsp:txXfrm>
        <a:off x="3853812" y="3459709"/>
        <a:ext cx="1789219" cy="1192813"/>
      </dsp:txXfrm>
    </dsp:sp>
    <dsp:sp modelId="{7FBB1626-56D1-4B25-9ABB-07DF0368205E}">
      <dsp:nvSpPr>
        <dsp:cNvPr id="0" name=""/>
        <dsp:cNvSpPr/>
      </dsp:nvSpPr>
      <dsp:spPr>
        <a:xfrm>
          <a:off x="5911415" y="2982583"/>
          <a:ext cx="1162992" cy="477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8562"/>
              </a:lnTo>
              <a:lnTo>
                <a:pt x="1162992" y="238562"/>
              </a:lnTo>
              <a:lnTo>
                <a:pt x="1162992" y="477125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A9ABAD-95F1-40D6-8295-0DEFA9991306}">
      <dsp:nvSpPr>
        <dsp:cNvPr id="0" name=""/>
        <dsp:cNvSpPr/>
      </dsp:nvSpPr>
      <dsp:spPr>
        <a:xfrm>
          <a:off x="6179798" y="3459709"/>
          <a:ext cx="1789219" cy="11928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1.1.2</a:t>
          </a:r>
          <a:endParaRPr lang="de-DE" sz="2800" kern="1200" dirty="0"/>
        </a:p>
      </dsp:txBody>
      <dsp:txXfrm>
        <a:off x="6179798" y="3459709"/>
        <a:ext cx="1789219" cy="1192813"/>
      </dsp:txXfrm>
    </dsp:sp>
    <dsp:sp modelId="{122A2A2C-0135-4E5C-B30B-7311A7CB6AD3}">
      <dsp:nvSpPr>
        <dsp:cNvPr id="0" name=""/>
        <dsp:cNvSpPr/>
      </dsp:nvSpPr>
      <dsp:spPr>
        <a:xfrm>
          <a:off x="7655904" y="1312645"/>
          <a:ext cx="1744489" cy="477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8562"/>
              </a:lnTo>
              <a:lnTo>
                <a:pt x="1744489" y="238562"/>
              </a:lnTo>
              <a:lnTo>
                <a:pt x="1744489" y="477125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972537-7D95-4EE9-ACC0-56C86316C898}">
      <dsp:nvSpPr>
        <dsp:cNvPr id="0" name=""/>
        <dsp:cNvSpPr/>
      </dsp:nvSpPr>
      <dsp:spPr>
        <a:xfrm>
          <a:off x="8505784" y="1789770"/>
          <a:ext cx="1789219" cy="119281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1.2</a:t>
          </a:r>
          <a:endParaRPr lang="de-DE" sz="2800" kern="1200" dirty="0"/>
        </a:p>
      </dsp:txBody>
      <dsp:txXfrm>
        <a:off x="8505784" y="1789770"/>
        <a:ext cx="1789219" cy="1192813"/>
      </dsp:txXfrm>
    </dsp:sp>
    <dsp:sp modelId="{BBDF9E2D-A8C8-4C14-AAFF-FC72C2CA2985}">
      <dsp:nvSpPr>
        <dsp:cNvPr id="0" name=""/>
        <dsp:cNvSpPr/>
      </dsp:nvSpPr>
      <dsp:spPr>
        <a:xfrm>
          <a:off x="9354674" y="2982583"/>
          <a:ext cx="91440" cy="47712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77125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FB4350-EA6F-481F-8FFF-AEBF5B1466D7}">
      <dsp:nvSpPr>
        <dsp:cNvPr id="0" name=""/>
        <dsp:cNvSpPr/>
      </dsp:nvSpPr>
      <dsp:spPr>
        <a:xfrm>
          <a:off x="8505784" y="3459709"/>
          <a:ext cx="1789219" cy="11928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1.2.1</a:t>
          </a:r>
          <a:endParaRPr lang="de-DE" sz="2800" kern="1200" dirty="0"/>
        </a:p>
      </dsp:txBody>
      <dsp:txXfrm>
        <a:off x="8505784" y="3459709"/>
        <a:ext cx="1789219" cy="11928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98E594-98F6-3A40-9CB1-890EFD882430}" type="datetimeFigureOut">
              <a:rPr lang="de-DE" smtClean="0"/>
              <a:t>02.07.2020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EA8F55-2519-6F41-91E3-24F0254F6F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30589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8DA80C-0032-A04F-8DC3-1D9FA424B670}" type="datetimeFigureOut">
              <a:rPr lang="de-DE" smtClean="0"/>
              <a:t>02.07.2020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D8BABC-F464-1C42-81DA-2E65C84DE5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0025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mit Bildmask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0" y="0"/>
            <a:ext cx="12198350" cy="6867258"/>
          </a:xfrm>
          <a:prstGeom prst="rect">
            <a:avLst/>
          </a:prstGeom>
          <a:solidFill>
            <a:schemeClr val="tx1">
              <a:alpha val="10000"/>
            </a:schemeClr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" name="Freihandform 20"/>
          <p:cNvSpPr/>
          <p:nvPr/>
        </p:nvSpPr>
        <p:spPr>
          <a:xfrm>
            <a:off x="3975404" y="679931"/>
            <a:ext cx="8222947" cy="6187327"/>
          </a:xfrm>
          <a:custGeom>
            <a:avLst/>
            <a:gdLst>
              <a:gd name="connsiteX0" fmla="*/ 5924544 w 8222947"/>
              <a:gd name="connsiteY0" fmla="*/ 885 h 6187327"/>
              <a:gd name="connsiteX1" fmla="*/ 6308590 w 8222947"/>
              <a:gd name="connsiteY1" fmla="*/ 41571 h 6187327"/>
              <a:gd name="connsiteX2" fmla="*/ 8006972 w 8222947"/>
              <a:gd name="connsiteY2" fmla="*/ 1782211 h 6187327"/>
              <a:gd name="connsiteX3" fmla="*/ 8214187 w 8222947"/>
              <a:gd name="connsiteY3" fmla="*/ 2329511 h 6187327"/>
              <a:gd name="connsiteX4" fmla="*/ 8222947 w 8222947"/>
              <a:gd name="connsiteY4" fmla="*/ 2362752 h 6187327"/>
              <a:gd name="connsiteX5" fmla="*/ 8222947 w 8222947"/>
              <a:gd name="connsiteY5" fmla="*/ 4688892 h 6187327"/>
              <a:gd name="connsiteX6" fmla="*/ 8207914 w 8222947"/>
              <a:gd name="connsiteY6" fmla="*/ 4742881 h 6187327"/>
              <a:gd name="connsiteX7" fmla="*/ 7556423 w 8222947"/>
              <a:gd name="connsiteY7" fmla="*/ 6028617 h 6187327"/>
              <a:gd name="connsiteX8" fmla="*/ 7425161 w 8222947"/>
              <a:gd name="connsiteY8" fmla="*/ 6187327 h 6187327"/>
              <a:gd name="connsiteX9" fmla="*/ 1006577 w 8222947"/>
              <a:gd name="connsiteY9" fmla="*/ 6187327 h 6187327"/>
              <a:gd name="connsiteX10" fmla="*/ 850964 w 8222947"/>
              <a:gd name="connsiteY10" fmla="*/ 5995980 h 6187327"/>
              <a:gd name="connsiteX11" fmla="*/ 422250 w 8222947"/>
              <a:gd name="connsiteY11" fmla="*/ 5267019 h 6187327"/>
              <a:gd name="connsiteX12" fmla="*/ 142610 w 8222947"/>
              <a:gd name="connsiteY12" fmla="*/ 2830055 h 6187327"/>
              <a:gd name="connsiteX13" fmla="*/ 3539677 w 8222947"/>
              <a:gd name="connsiteY13" fmla="*/ 2265216 h 6187327"/>
              <a:gd name="connsiteX14" fmla="*/ 5924544 w 8222947"/>
              <a:gd name="connsiteY14" fmla="*/ 885 h 6187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222947" h="6187327">
                <a:moveTo>
                  <a:pt x="5924544" y="885"/>
                </a:moveTo>
                <a:cubicBezTo>
                  <a:pt x="6041007" y="-3625"/>
                  <a:pt x="6168271" y="8957"/>
                  <a:pt x="6308590" y="41571"/>
                </a:cubicBezTo>
                <a:cubicBezTo>
                  <a:pt x="6952725" y="190142"/>
                  <a:pt x="7634399" y="972436"/>
                  <a:pt x="8006972" y="1782211"/>
                </a:cubicBezTo>
                <a:cubicBezTo>
                  <a:pt x="8089782" y="1962218"/>
                  <a:pt x="8158705" y="2145053"/>
                  <a:pt x="8214187" y="2329511"/>
                </a:cubicBezTo>
                <a:lnTo>
                  <a:pt x="8222947" y="2362752"/>
                </a:lnTo>
                <a:lnTo>
                  <a:pt x="8222947" y="4688892"/>
                </a:lnTo>
                <a:lnTo>
                  <a:pt x="8207914" y="4742881"/>
                </a:lnTo>
                <a:cubicBezTo>
                  <a:pt x="8067235" y="5203851"/>
                  <a:pt x="7847382" y="5639692"/>
                  <a:pt x="7556423" y="6028617"/>
                </a:cubicBezTo>
                <a:lnTo>
                  <a:pt x="7425161" y="6187327"/>
                </a:lnTo>
                <a:lnTo>
                  <a:pt x="1006577" y="6187327"/>
                </a:lnTo>
                <a:lnTo>
                  <a:pt x="850964" y="5995980"/>
                </a:lnTo>
                <a:cubicBezTo>
                  <a:pt x="686863" y="5772304"/>
                  <a:pt x="542722" y="5528860"/>
                  <a:pt x="422250" y="5267019"/>
                </a:cubicBezTo>
                <a:cubicBezTo>
                  <a:pt x="50312" y="4458802"/>
                  <a:pt x="-155418" y="3502075"/>
                  <a:pt x="142610" y="2830055"/>
                </a:cubicBezTo>
                <a:cubicBezTo>
                  <a:pt x="788131" y="1375996"/>
                  <a:pt x="2271479" y="2908304"/>
                  <a:pt x="3539677" y="2265216"/>
                </a:cubicBezTo>
                <a:cubicBezTo>
                  <a:pt x="4682264" y="1685095"/>
                  <a:pt x="4798738" y="44473"/>
                  <a:pt x="5924544" y="885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2" name="Freihandform 11"/>
          <p:cNvSpPr/>
          <p:nvPr/>
        </p:nvSpPr>
        <p:spPr>
          <a:xfrm>
            <a:off x="5642407" y="1910668"/>
            <a:ext cx="6555944" cy="4947333"/>
          </a:xfrm>
          <a:custGeom>
            <a:avLst/>
            <a:gdLst>
              <a:gd name="connsiteX0" fmla="*/ 4854063 w 6552531"/>
              <a:gd name="connsiteY0" fmla="*/ 7 h 4947333"/>
              <a:gd name="connsiteX1" fmla="*/ 5071206 w 6552531"/>
              <a:gd name="connsiteY1" fmla="*/ 27731 h 4947333"/>
              <a:gd name="connsiteX2" fmla="*/ 6551503 w 6552531"/>
              <a:gd name="connsiteY2" fmla="*/ 1809287 h 4947333"/>
              <a:gd name="connsiteX3" fmla="*/ 6552531 w 6552531"/>
              <a:gd name="connsiteY3" fmla="*/ 1812764 h 4947333"/>
              <a:gd name="connsiteX4" fmla="*/ 6552531 w 6552531"/>
              <a:gd name="connsiteY4" fmla="*/ 3922236 h 4947333"/>
              <a:gd name="connsiteX5" fmla="*/ 6508354 w 6552531"/>
              <a:gd name="connsiteY5" fmla="*/ 4056281 h 4947333"/>
              <a:gd name="connsiteX6" fmla="*/ 6167266 w 6552531"/>
              <a:gd name="connsiteY6" fmla="*/ 4753897 h 4947333"/>
              <a:gd name="connsiteX7" fmla="*/ 6033717 w 6552531"/>
              <a:gd name="connsiteY7" fmla="*/ 4947333 h 4947333"/>
              <a:gd name="connsiteX8" fmla="*/ 688221 w 6552531"/>
              <a:gd name="connsiteY8" fmla="*/ 4947333 h 4947333"/>
              <a:gd name="connsiteX9" fmla="*/ 669155 w 6552531"/>
              <a:gd name="connsiteY9" fmla="*/ 4921952 h 4947333"/>
              <a:gd name="connsiteX10" fmla="*/ 159446 w 6552531"/>
              <a:gd name="connsiteY10" fmla="*/ 3896401 h 4947333"/>
              <a:gd name="connsiteX11" fmla="*/ 44617 w 6552531"/>
              <a:gd name="connsiteY11" fmla="*/ 3440846 h 4947333"/>
              <a:gd name="connsiteX12" fmla="*/ 40529 w 6552531"/>
              <a:gd name="connsiteY12" fmla="*/ 3406626 h 4947333"/>
              <a:gd name="connsiteX13" fmla="*/ 39476 w 6552531"/>
              <a:gd name="connsiteY13" fmla="*/ 3401514 h 4947333"/>
              <a:gd name="connsiteX14" fmla="*/ 482859 w 6552531"/>
              <a:gd name="connsiteY14" fmla="*/ 1876033 h 4947333"/>
              <a:gd name="connsiteX15" fmla="*/ 896951 w 6552531"/>
              <a:gd name="connsiteY15" fmla="*/ 1759366 h 4947333"/>
              <a:gd name="connsiteX16" fmla="*/ 1369778 w 6552531"/>
              <a:gd name="connsiteY16" fmla="*/ 1839493 h 4947333"/>
              <a:gd name="connsiteX17" fmla="*/ 1408346 w 6552531"/>
              <a:gd name="connsiteY17" fmla="*/ 1854656 h 4947333"/>
              <a:gd name="connsiteX18" fmla="*/ 1515289 w 6552531"/>
              <a:gd name="connsiteY18" fmla="*/ 1876395 h 4947333"/>
              <a:gd name="connsiteX19" fmla="*/ 2860708 w 6552531"/>
              <a:gd name="connsiteY19" fmla="*/ 1855646 h 4947333"/>
              <a:gd name="connsiteX20" fmla="*/ 3877062 w 6552531"/>
              <a:gd name="connsiteY20" fmla="*/ 691198 h 4947333"/>
              <a:gd name="connsiteX21" fmla="*/ 4633989 w 6552531"/>
              <a:gd name="connsiteY21" fmla="*/ 13545 h 4947333"/>
              <a:gd name="connsiteX22" fmla="*/ 4683323 w 6552531"/>
              <a:gd name="connsiteY22" fmla="*/ 9490 h 4947333"/>
              <a:gd name="connsiteX23" fmla="*/ 4720135 w 6552531"/>
              <a:gd name="connsiteY23" fmla="*/ 11657 h 4947333"/>
              <a:gd name="connsiteX24" fmla="*/ 4746809 w 6552531"/>
              <a:gd name="connsiteY24" fmla="*/ 6469 h 4947333"/>
              <a:gd name="connsiteX25" fmla="*/ 4854063 w 6552531"/>
              <a:gd name="connsiteY25" fmla="*/ 7 h 4947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552531" h="4947333">
                <a:moveTo>
                  <a:pt x="4854063" y="7"/>
                </a:moveTo>
                <a:cubicBezTo>
                  <a:pt x="4925952" y="311"/>
                  <a:pt x="4998520" y="9743"/>
                  <a:pt x="5071206" y="27731"/>
                </a:cubicBezTo>
                <a:cubicBezTo>
                  <a:pt x="5652694" y="171645"/>
                  <a:pt x="6241767" y="863160"/>
                  <a:pt x="6551503" y="1809287"/>
                </a:cubicBezTo>
                <a:lnTo>
                  <a:pt x="6552531" y="1812764"/>
                </a:lnTo>
                <a:lnTo>
                  <a:pt x="6552531" y="3922236"/>
                </a:lnTo>
                <a:lnTo>
                  <a:pt x="6508354" y="4056281"/>
                </a:lnTo>
                <a:cubicBezTo>
                  <a:pt x="6420252" y="4303320"/>
                  <a:pt x="6305352" y="4537096"/>
                  <a:pt x="6167266" y="4753897"/>
                </a:cubicBezTo>
                <a:lnTo>
                  <a:pt x="6033717" y="4947333"/>
                </a:lnTo>
                <a:lnTo>
                  <a:pt x="688221" y="4947333"/>
                </a:lnTo>
                <a:lnTo>
                  <a:pt x="669155" y="4921952"/>
                </a:lnTo>
                <a:cubicBezTo>
                  <a:pt x="462010" y="4623316"/>
                  <a:pt x="290452" y="4280274"/>
                  <a:pt x="159446" y="3896401"/>
                </a:cubicBezTo>
                <a:cubicBezTo>
                  <a:pt x="110759" y="3753734"/>
                  <a:pt x="70478" y="3595787"/>
                  <a:pt x="44617" y="3440846"/>
                </a:cubicBezTo>
                <a:lnTo>
                  <a:pt x="40529" y="3406626"/>
                </a:lnTo>
                <a:lnTo>
                  <a:pt x="39476" y="3401514"/>
                </a:lnTo>
                <a:cubicBezTo>
                  <a:pt x="-78551" y="2709645"/>
                  <a:pt x="67748" y="2122061"/>
                  <a:pt x="482859" y="1876033"/>
                </a:cubicBezTo>
                <a:cubicBezTo>
                  <a:pt x="607393" y="1802224"/>
                  <a:pt x="747277" y="1764396"/>
                  <a:pt x="896951" y="1759366"/>
                </a:cubicBezTo>
                <a:cubicBezTo>
                  <a:pt x="1046624" y="1754337"/>
                  <a:pt x="1206087" y="1782107"/>
                  <a:pt x="1369778" y="1839493"/>
                </a:cubicBezTo>
                <a:lnTo>
                  <a:pt x="1408346" y="1854656"/>
                </a:lnTo>
                <a:lnTo>
                  <a:pt x="1515289" y="1876395"/>
                </a:lnTo>
                <a:cubicBezTo>
                  <a:pt x="1867428" y="1960511"/>
                  <a:pt x="2467079" y="2053179"/>
                  <a:pt x="2860708" y="1855646"/>
                </a:cubicBezTo>
                <a:cubicBezTo>
                  <a:pt x="3254336" y="1658114"/>
                  <a:pt x="3625995" y="1062372"/>
                  <a:pt x="3877062" y="691198"/>
                </a:cubicBezTo>
                <a:cubicBezTo>
                  <a:pt x="4155238" y="279949"/>
                  <a:pt x="4374413" y="55026"/>
                  <a:pt x="4633989" y="13545"/>
                </a:cubicBezTo>
                <a:cubicBezTo>
                  <a:pt x="4650213" y="10953"/>
                  <a:pt x="4666671" y="9635"/>
                  <a:pt x="4683323" y="9490"/>
                </a:cubicBezTo>
                <a:lnTo>
                  <a:pt x="4720135" y="11657"/>
                </a:lnTo>
                <a:lnTo>
                  <a:pt x="4746809" y="6469"/>
                </a:lnTo>
                <a:cubicBezTo>
                  <a:pt x="4782344" y="1985"/>
                  <a:pt x="4818118" y="-145"/>
                  <a:pt x="4854063" y="7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240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38700" y="3239457"/>
            <a:ext cx="6790944" cy="1097269"/>
          </a:xfrm>
        </p:spPr>
        <p:txBody>
          <a:bodyPr lIns="0" tIns="0" bIns="0" anchor="b">
            <a:normAutofit/>
          </a:bodyPr>
          <a:lstStyle>
            <a:lvl1pPr>
              <a:lnSpc>
                <a:spcPct val="100000"/>
              </a:lnSpc>
              <a:defRPr sz="3200" baseline="0">
                <a:solidFill>
                  <a:schemeClr val="tx2"/>
                </a:solidFill>
              </a:defRPr>
            </a:lvl1pPr>
          </a:lstStyle>
          <a:p>
            <a:r>
              <a:rPr lang="de-DE" dirty="0" smtClean="0"/>
              <a:t>Überschrift Titelfolie</a:t>
            </a:r>
            <a:endParaRPr lang="de-CH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F2D6CD5-EBD8-4E95-8859-83C8D04BF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6177" y="1533510"/>
            <a:ext cx="2691819" cy="1264388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833464" y="5641975"/>
            <a:ext cx="1445099" cy="184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>
              <a:defRPr sz="1200">
                <a:latin typeface="+mn-lt"/>
              </a:defRPr>
            </a:lvl1pPr>
          </a:lstStyle>
          <a:p>
            <a:fld id="{264CC842-4DE8-4AA6-BC4B-F04B1ED0069B}" type="datetime4">
              <a:rPr lang="de-CH" smtClean="0"/>
              <a:t>2. Juli 2020</a:t>
            </a:fld>
            <a:endParaRPr lang="de-CH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69B772D-4EEB-40F5-B989-5B158C414958}"/>
              </a:ext>
            </a:extLst>
          </p:cNvPr>
          <p:cNvSpPr/>
          <p:nvPr/>
        </p:nvSpPr>
        <p:spPr>
          <a:xfrm>
            <a:off x="0" y="6723258"/>
            <a:ext cx="12198350" cy="14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2400"/>
          </a:p>
        </p:txBody>
      </p:sp>
      <p:sp>
        <p:nvSpPr>
          <p:cNvPr id="16" name="Textplatzhalter 14">
            <a:extLst>
              <a:ext uri="{FF2B5EF4-FFF2-40B4-BE49-F238E27FC236}">
                <a16:creationId xmlns:a16="http://schemas.microsoft.com/office/drawing/2014/main" id="{2A818FE7-2817-4CCE-892B-6DE76AF6C5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6200774"/>
            <a:ext cx="5541757" cy="421346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>
              <a:buNone/>
              <a:defRPr sz="1200">
                <a:latin typeface="+mn-lt"/>
              </a:defRPr>
            </a:lvl1pPr>
          </a:lstStyle>
          <a:p>
            <a:pPr lvl="0"/>
            <a:r>
              <a:rPr lang="de-CH" dirty="0" smtClean="0"/>
              <a:t>Departement </a:t>
            </a:r>
            <a:r>
              <a:rPr lang="de-CH" dirty="0"/>
              <a:t>/ Abteilung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38700" y="4410388"/>
            <a:ext cx="6790944" cy="86030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000" b="1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de-DE" dirty="0" smtClean="0"/>
              <a:t>Untertitel</a:t>
            </a:r>
            <a:endParaRPr lang="de-DE" dirty="0"/>
          </a:p>
        </p:txBody>
      </p:sp>
      <p:sp>
        <p:nvSpPr>
          <p:cNvPr id="19" name="Textplatzhalter 5"/>
          <p:cNvSpPr>
            <a:spLocks noGrp="1"/>
          </p:cNvSpPr>
          <p:nvPr>
            <p:ph type="body" sz="quarter" idx="20" hasCustomPrompt="1"/>
          </p:nvPr>
        </p:nvSpPr>
        <p:spPr>
          <a:xfrm>
            <a:off x="4833464" y="5342714"/>
            <a:ext cx="5546993" cy="184666"/>
          </a:xfrm>
          <a:prstGeom prst="rect">
            <a:avLst/>
          </a:prstGeom>
        </p:spPr>
        <p:txBody>
          <a:bodyPr wrap="none" lIns="0" tIns="0" rIns="0" bIns="0" anchor="b" anchorCtr="0">
            <a:noAutofit/>
          </a:bodyPr>
          <a:lstStyle>
            <a:lvl1pPr marL="0" marR="0" indent="0" algn="l" defTabSz="6097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n-lt"/>
              </a:defRPr>
            </a:lvl1pPr>
            <a:lvl2pPr marL="360362" indent="0">
              <a:buNone/>
              <a:defRPr/>
            </a:lvl2pPr>
            <a:lvl3pPr marL="719138" indent="0">
              <a:buNone/>
              <a:defRPr/>
            </a:lvl3pPr>
            <a:lvl4pPr marL="1077912" indent="0">
              <a:buNone/>
              <a:defRPr/>
            </a:lvl4pPr>
            <a:lvl5pPr marL="1438275" indent="0">
              <a:buNone/>
              <a:defRPr/>
            </a:lvl5pPr>
          </a:lstStyle>
          <a:p>
            <a:pPr marL="0" marR="0" lvl="0" indent="0" algn="l" defTabSz="6097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Vorname Nachname</a:t>
            </a:r>
            <a:endParaRPr kumimoji="0" lang="de-CH" sz="1200" b="0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594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7335">
          <p15:clr>
            <a:srgbClr val="FBAE40"/>
          </p15:clr>
        </p15:guide>
        <p15:guide id="3" pos="304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94A9E40-7240-4F8C-91F5-7243BE9F6D2D}" type="datetime4">
              <a:rPr lang="de-CH" smtClean="0"/>
              <a:t>2. Juli 2020</a:t>
            </a:fld>
            <a:endParaRPr lang="de-CH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CH" smtClean="0"/>
              <a:t>Titel ändern: Menü 'Einfügen'&gt;'Kopf- und Fusszeile'</a:t>
            </a:r>
            <a:endParaRPr lang="de-CH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6449" y="334039"/>
            <a:ext cx="11053764" cy="286673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de-DE" dirty="0" smtClean="0"/>
              <a:t>Thema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666094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885F5-C6E5-4C4C-B2F6-06E8354F62AE}" type="datetime4">
              <a:rPr lang="de-CH" smtClean="0"/>
              <a:t>2. Juli 2020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Titel ändern: Menü 'Einfügen'&gt;'Kopf- und Fusszeile'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84216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llbil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33B2C-638F-41DD-91D2-E7ADFBC8BEC0}" type="datetime4">
              <a:rPr lang="de-CH" smtClean="0"/>
              <a:t>2. Juli 2020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Titel ändern: Menü 'Einfügen'&gt;'Kopf- und Fusszeile'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7" name="Bildplatzhalter 7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-1"/>
            <a:ext cx="12198350" cy="6200775"/>
          </a:xfrm>
          <a:prstGeom prst="rect">
            <a:avLst/>
          </a:prstGeom>
          <a:solidFill>
            <a:schemeClr val="bg2"/>
          </a:solidFill>
        </p:spPr>
        <p:txBody>
          <a:bodyPr lIns="216000" tIns="108000">
            <a:normAutofit/>
          </a:bodyPr>
          <a:lstStyle>
            <a:lvl1pPr marL="0" indent="0">
              <a:buNone/>
              <a:defRPr sz="2000" baseline="0"/>
            </a:lvl1pPr>
          </a:lstStyle>
          <a:p>
            <a:r>
              <a:rPr lang="de-CH" dirty="0" smtClean="0"/>
              <a:t>Bild über das Bild-Icon einfügen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06125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F2D6CD5-EBD8-4E95-8859-83C8D04BF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1804" y="5947634"/>
            <a:ext cx="1558409" cy="732008"/>
          </a:xfrm>
          <a:prstGeom prst="rect">
            <a:avLst/>
          </a:prstGeom>
        </p:spPr>
      </p:pic>
      <p:sp>
        <p:nvSpPr>
          <p:cNvPr id="14" name="Bildplatzhalter 13" descr="Hier Titelbild einfügen" title="Titelbild">
            <a:extLst>
              <a:ext uri="{FF2B5EF4-FFF2-40B4-BE49-F238E27FC236}">
                <a16:creationId xmlns:a16="http://schemas.microsoft.com/office/drawing/2014/main" id="{1DE6A71F-9A5B-4F1D-A226-20EDC05C37D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8350" cy="5772670"/>
          </a:xfrm>
          <a:prstGeom prst="rect">
            <a:avLst/>
          </a:prstGeom>
          <a:solidFill>
            <a:schemeClr val="bg2"/>
          </a:solidFill>
        </p:spPr>
        <p:txBody>
          <a:bodyPr lIns="216000" tIns="108000" anchor="t" anchorCtr="0">
            <a:normAutofit/>
          </a:bodyPr>
          <a:lstStyle>
            <a:lvl1pPr marL="0" indent="0">
              <a:buNone/>
              <a:defRPr sz="2000" baseline="0"/>
            </a:lvl1pPr>
          </a:lstStyle>
          <a:p>
            <a:r>
              <a:rPr lang="de-CH" dirty="0" smtClean="0"/>
              <a:t>Tipp: Zuerst das Bild einfügen (über das Bild-Icon), dann den Titel eingeben.</a:t>
            </a:r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338531" y="3427353"/>
            <a:ext cx="5957391" cy="797311"/>
          </a:xfrm>
          <a:solidFill>
            <a:srgbClr val="FFFFFF">
              <a:alpha val="80000"/>
            </a:srgbClr>
          </a:solidFill>
        </p:spPr>
        <p:txBody>
          <a:bodyPr wrap="square" lIns="108000" tIns="72000" rIns="108000" bIns="108000" anchor="b" anchorCtr="0">
            <a:spAutoFit/>
          </a:bodyPr>
          <a:lstStyle>
            <a:lvl1pPr algn="l">
              <a:lnSpc>
                <a:spcPct val="100000"/>
              </a:lnSpc>
              <a:defRPr sz="4000" b="1" baseline="0">
                <a:solidFill>
                  <a:schemeClr val="tx2"/>
                </a:solidFill>
              </a:defRPr>
            </a:lvl1pPr>
          </a:lstStyle>
          <a:p>
            <a:r>
              <a:rPr lang="de-DE" dirty="0" smtClean="0"/>
              <a:t>Überschrift Titelfolie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329363" y="6453187"/>
            <a:ext cx="3377345" cy="179387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C9A174D-0E41-4B3E-BB70-D85465897A57}" type="datetime4">
              <a:rPr lang="de-CH" smtClean="0"/>
              <a:t>2. Juli 2020</a:t>
            </a:fld>
            <a:endParaRPr lang="de-CH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08043DE-5E81-43FD-995B-4B17DF0265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27514" y="4224664"/>
            <a:ext cx="4064000" cy="489534"/>
          </a:xfrm>
          <a:prstGeom prst="rect">
            <a:avLst/>
          </a:prstGeom>
          <a:solidFill>
            <a:srgbClr val="D72864">
              <a:alpha val="80000"/>
            </a:srgbClr>
          </a:solidFill>
        </p:spPr>
        <p:txBody>
          <a:bodyPr wrap="square" lIns="108000" tIns="72000" rIns="108000" bIns="108000" anchor="t" anchorCtr="0">
            <a:sp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de-DE" dirty="0" smtClean="0"/>
              <a:t>Untertitel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329363" y="5949950"/>
            <a:ext cx="3365053" cy="5032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marR="0" indent="0" algn="l" defTabSz="6097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  <a:lvl2pPr marL="360362" indent="0">
              <a:buNone/>
              <a:defRPr/>
            </a:lvl2pPr>
            <a:lvl3pPr marL="719138" indent="0">
              <a:buNone/>
              <a:defRPr/>
            </a:lvl3pPr>
            <a:lvl4pPr marL="1077912" indent="0">
              <a:buNone/>
              <a:defRPr/>
            </a:lvl4pPr>
            <a:lvl5pPr marL="1438275" indent="0">
              <a:buNone/>
              <a:defRPr/>
            </a:lvl5pPr>
          </a:lstStyle>
          <a:p>
            <a:pPr marL="0" marR="0" lvl="0" indent="0" algn="l" defTabSz="6097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Vorname Nachname</a:t>
            </a:r>
          </a:p>
        </p:txBody>
      </p:sp>
      <p:sp>
        <p:nvSpPr>
          <p:cNvPr id="10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06450" y="5949950"/>
            <a:ext cx="5364163" cy="250825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marR="0" indent="0" algn="l" defTabSz="6097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  <a:lvl2pPr marL="360362" indent="0">
              <a:buNone/>
              <a:defRPr/>
            </a:lvl2pPr>
            <a:lvl3pPr marL="719138" indent="0">
              <a:buNone/>
              <a:defRPr/>
            </a:lvl3pPr>
            <a:lvl4pPr marL="1077912" indent="0">
              <a:buNone/>
              <a:defRPr/>
            </a:lvl4pPr>
            <a:lvl5pPr marL="1438275" indent="0">
              <a:buNone/>
              <a:defRPr/>
            </a:lvl5pPr>
          </a:lstStyle>
          <a:p>
            <a:pPr lvl="0"/>
            <a:r>
              <a:rPr lang="de-CH" dirty="0" smtClean="0"/>
              <a:t>Departement / Abteilung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4462104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7108">
          <p15:clr>
            <a:srgbClr val="FBAE40"/>
          </p15:clr>
        </p15:guide>
        <p15:guide id="2" pos="2663">
          <p15:clr>
            <a:srgbClr val="FBAE40"/>
          </p15:clr>
        </p15:guide>
        <p15:guide id="3" orient="horz" pos="2659">
          <p15:clr>
            <a:srgbClr val="FBAE40"/>
          </p15:clr>
        </p15:guide>
        <p15:guide id="8" pos="5223">
          <p15:clr>
            <a:srgbClr val="FBAE40"/>
          </p15:clr>
        </p15:guide>
        <p15:guide id="9" orient="horz" pos="3748">
          <p15:clr>
            <a:srgbClr val="FBAE40"/>
          </p15:clr>
        </p15:guide>
        <p15:guide id="10" pos="336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schnittsfolie h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7F6D-8891-40E1-8522-6366D135ABEA}" type="datetime4">
              <a:rPr lang="de-CH" smtClean="0"/>
              <a:t>2. Juli 2020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Titel ändern: Menü 'Einfügen'&gt;'Kopf- und Fusszeile'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20" hasCustomPrompt="1"/>
          </p:nvPr>
        </p:nvSpPr>
        <p:spPr>
          <a:xfrm>
            <a:off x="6494462" y="333375"/>
            <a:ext cx="5365751" cy="5867400"/>
          </a:xfrm>
          <a:prstGeom prst="rect">
            <a:avLst/>
          </a:prstGeom>
          <a:solidFill>
            <a:schemeClr val="bg2"/>
          </a:solidFill>
        </p:spPr>
        <p:txBody>
          <a:bodyPr lIns="216000" tIns="108000">
            <a:normAutofit/>
          </a:bodyPr>
          <a:lstStyle>
            <a:lvl1pPr marL="0" indent="0">
              <a:buNone/>
              <a:defRPr sz="2000" baseline="0"/>
            </a:lvl1pPr>
          </a:lstStyle>
          <a:p>
            <a:r>
              <a:rPr lang="de-CH" dirty="0" smtClean="0"/>
              <a:t>Bild über das Bild-Icon einfügen</a:t>
            </a:r>
            <a:endParaRPr lang="de-CH" dirty="0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6449" y="2213149"/>
            <a:ext cx="5364164" cy="1917733"/>
          </a:xfrm>
          <a:prstGeom prst="rect">
            <a:avLst/>
          </a:prstGeom>
        </p:spPr>
        <p:txBody>
          <a:bodyPr lIns="0" tIns="36000" rIns="0" bIns="0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de-DE" dirty="0" smtClean="0"/>
              <a:t>Untertitel</a:t>
            </a:r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806450" y="333375"/>
            <a:ext cx="5364163" cy="183515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3200" baseline="0"/>
            </a:lvl1pPr>
          </a:lstStyle>
          <a:p>
            <a:r>
              <a:rPr lang="de-DE" dirty="0" smtClean="0"/>
              <a:t>Titel Abschnittsfolie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6050127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389">
          <p15:clr>
            <a:srgbClr val="FBAE40"/>
          </p15:clr>
        </p15:guide>
        <p15:guide id="2" orient="horz" pos="136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schnittsfolie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7"/>
          <p:cNvSpPr>
            <a:spLocks noGrp="1"/>
          </p:cNvSpPr>
          <p:nvPr>
            <p:ph type="pic" sz="quarter" idx="21" hasCustomPrompt="1"/>
          </p:nvPr>
        </p:nvSpPr>
        <p:spPr>
          <a:xfrm>
            <a:off x="0" y="3850783"/>
            <a:ext cx="12198350" cy="2349992"/>
          </a:xfrm>
          <a:prstGeom prst="rect">
            <a:avLst/>
          </a:prstGeom>
          <a:solidFill>
            <a:schemeClr val="bg2"/>
          </a:solidFill>
        </p:spPr>
        <p:txBody>
          <a:bodyPr lIns="216000" tIns="108000">
            <a:normAutofit/>
          </a:bodyPr>
          <a:lstStyle>
            <a:lvl1pPr marL="0" indent="0">
              <a:buNone/>
              <a:defRPr sz="2000" baseline="0"/>
            </a:lvl1pPr>
          </a:lstStyle>
          <a:p>
            <a:r>
              <a:rPr lang="de-CH" dirty="0" smtClean="0"/>
              <a:t>Bild über das Bild-Icon einfügen</a:t>
            </a:r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06450" y="333375"/>
            <a:ext cx="11053763" cy="183515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de-DE" dirty="0" smtClean="0"/>
              <a:t>Titel Abschnittsfolie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F6CE7-67CC-435F-9F5E-A1AEBDE861EC}" type="datetime4">
              <a:rPr lang="de-CH" smtClean="0"/>
              <a:t>2. Juli 2020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Titel ändern: Menü 'Einfügen'&gt;'Kopf- und Fusszeile'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6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6450" y="2213149"/>
            <a:ext cx="7371633" cy="1398501"/>
          </a:xfrm>
          <a:prstGeom prst="rect">
            <a:avLst/>
          </a:prstGeom>
        </p:spPr>
        <p:txBody>
          <a:bodyPr lIns="0" tIns="36000" rIns="0" bIns="0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de-DE" dirty="0" smtClean="0"/>
              <a:t>Untertitel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190401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389">
          <p15:clr>
            <a:srgbClr val="FBAE40"/>
          </p15:clr>
        </p15:guide>
        <p15:guide id="2" orient="horz" pos="136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06450" y="1449387"/>
            <a:ext cx="11053763" cy="4751387"/>
          </a:xfrm>
          <a:prstGeom prst="rect">
            <a:avLst/>
          </a:prstGeom>
        </p:spPr>
        <p:txBody>
          <a:bodyPr numCol="2" spcCol="288000">
            <a:normAutofit/>
          </a:bodyPr>
          <a:lstStyle>
            <a:lvl1pPr marL="342900" marR="0" indent="-342900" algn="l" defTabSz="609768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tabLst/>
              <a:defRPr sz="2000" baseline="0"/>
            </a:lvl1pPr>
            <a:lvl2pPr marL="360363" indent="-360363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SzPct val="120000"/>
              <a:buFontTx/>
              <a:buBlip>
                <a:blip r:embed="rId2"/>
              </a:buBlip>
              <a:defRPr sz="2000" b="1" baseline="0"/>
            </a:lvl2pPr>
            <a:lvl3pPr marL="628650" indent="-26828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/>
            </a:lvl3pPr>
            <a:lvl4pPr marL="895350" indent="-206375">
              <a:spcBef>
                <a:spcPts val="400"/>
              </a:spcBef>
              <a:spcAft>
                <a:spcPts val="0"/>
              </a:spcAft>
              <a:defRPr/>
            </a:lvl4pPr>
            <a:lvl5pPr marL="1163638" indent="-230188">
              <a:spcBef>
                <a:spcPts val="40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de-DE" dirty="0" smtClean="0"/>
              <a:t>Thema 1 [Ebene 1]</a:t>
            </a:r>
          </a:p>
          <a:p>
            <a:pPr lvl="1"/>
            <a:r>
              <a:rPr lang="de-DE" dirty="0" smtClean="0"/>
              <a:t>Thema 2 aktiv [Ebene 2]</a:t>
            </a:r>
          </a:p>
          <a:p>
            <a:pPr lvl="2"/>
            <a:r>
              <a:rPr lang="de-DE" dirty="0" smtClean="0"/>
              <a:t>Unterthema 1 [Ebene 3]</a:t>
            </a:r>
          </a:p>
          <a:p>
            <a:pPr lvl="2"/>
            <a:r>
              <a:rPr lang="de-DE" dirty="0" smtClean="0"/>
              <a:t>Unterthema 2 [Ebene 3]</a:t>
            </a:r>
          </a:p>
          <a:p>
            <a:pPr marL="342900" marR="0" lvl="0" indent="-342900" algn="l" defTabSz="609768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de-DE" dirty="0" smtClean="0"/>
              <a:t>Thema 3 [Ebene 1]</a:t>
            </a:r>
          </a:p>
          <a:p>
            <a:pPr lvl="0"/>
            <a:endParaRPr lang="de-DE" dirty="0" smtClean="0"/>
          </a:p>
          <a:p>
            <a:pPr lvl="2"/>
            <a:endParaRPr lang="de-DE" dirty="0" smtClean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A37E42-749D-4FBB-A818-2A07BB48FFC0}" type="datetime4">
              <a:rPr lang="de-CH" smtClean="0"/>
              <a:t>2. Juli 2020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smtClean="0"/>
              <a:t>Titel ändern: Menü 'Einfügen'&gt;'Kopf- und Fusszeile'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EAC321B-7500-4259-A00F-915439A35E15}" type="slidenum">
              <a:rPr lang="de-CH" smtClean="0"/>
              <a:pPr/>
              <a:t>‹Nr.›</a:t>
            </a:fld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8E42ADF-F5B2-43B8-AB96-1EFC272BC7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8468" y="6244316"/>
            <a:ext cx="1340225" cy="629524"/>
          </a:xfrm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806450" y="333376"/>
            <a:ext cx="11053763" cy="287337"/>
          </a:xfrm>
        </p:spPr>
        <p:txBody>
          <a:bodyPr/>
          <a:lstStyle>
            <a:lvl1pPr>
              <a:defRPr lang="de-DE" sz="2000" b="1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 dirty="0" smtClean="0"/>
              <a:t>Agenda-Titel eingeben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3043683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nh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FEF1DF5-0ECC-49CA-8174-9E0B95742C2E}" type="datetime4">
              <a:rPr lang="de-CH" smtClean="0"/>
              <a:t>2. Juli 2020</a:t>
            </a:fld>
            <a:endParaRPr lang="de-CH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CH" smtClean="0"/>
              <a:t>Titel ändern: Menü 'Einfügen'&gt;'Kopf- und Fusszeile'</a:t>
            </a:r>
            <a:endParaRPr lang="de-CH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21"/>
          </p:nvPr>
        </p:nvSpPr>
        <p:spPr>
          <a:xfrm>
            <a:off x="806450" y="1449388"/>
            <a:ext cx="11053763" cy="4751387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6449" y="334039"/>
            <a:ext cx="11053764" cy="286673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de-DE" dirty="0" smtClean="0"/>
              <a:t>Thema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327563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AD21A-6E20-4E2B-AEDB-7088F015233B}" type="datetime4">
              <a:rPr lang="de-CH" smtClean="0"/>
              <a:t>2. Juli 2020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Titel ändern: Menü 'Einfügen'&gt;'Kopf- und Fusszeile'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6450" y="692150"/>
            <a:ext cx="11053763" cy="6842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449" y="334039"/>
            <a:ext cx="11053764" cy="286673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de-DE" dirty="0" smtClean="0"/>
              <a:t>Thema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26"/>
          </p:nvPr>
        </p:nvSpPr>
        <p:spPr>
          <a:xfrm>
            <a:off x="806450" y="1449388"/>
            <a:ext cx="5364163" cy="4751387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11" name="Inhaltsplatzhalter 6"/>
          <p:cNvSpPr>
            <a:spLocks noGrp="1"/>
          </p:cNvSpPr>
          <p:nvPr>
            <p:ph sz="quarter" idx="27"/>
          </p:nvPr>
        </p:nvSpPr>
        <p:spPr>
          <a:xfrm>
            <a:off x="6496050" y="1449388"/>
            <a:ext cx="5364163" cy="4751387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9768549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8848EAD-CB32-45AE-995A-E1C2778C9FC7}" type="datetime4">
              <a:rPr lang="de-CH" smtClean="0"/>
              <a:t>2. Juli 2020</a:t>
            </a:fld>
            <a:endParaRPr lang="de-CH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CH" smtClean="0"/>
              <a:t>Titel ändern: Menü 'Einfügen'&gt;'Kopf- und Fusszeile'</a:t>
            </a:r>
            <a:endParaRPr lang="de-CH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451" y="1449388"/>
            <a:ext cx="5364576" cy="358775"/>
          </a:xfrm>
          <a:prstGeom prst="rect">
            <a:avLst/>
          </a:prstGeom>
        </p:spPr>
        <p:txBody>
          <a:bodyPr tIns="0" bIns="0" anchor="ctr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05072" y="1449388"/>
            <a:ext cx="5353967" cy="358775"/>
          </a:xfrm>
          <a:prstGeom prst="rect">
            <a:avLst/>
          </a:prstGeom>
        </p:spPr>
        <p:txBody>
          <a:bodyPr tIns="0" bIns="0" anchor="ctr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6449" y="334039"/>
            <a:ext cx="11053764" cy="286673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de-DE" dirty="0" smtClean="0"/>
              <a:t>Thema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5" name="Inhaltsplatzhalter 4"/>
          <p:cNvSpPr>
            <a:spLocks noGrp="1"/>
          </p:cNvSpPr>
          <p:nvPr>
            <p:ph sz="quarter" idx="25"/>
          </p:nvPr>
        </p:nvSpPr>
        <p:spPr>
          <a:xfrm>
            <a:off x="806450" y="1881188"/>
            <a:ext cx="5364163" cy="4319587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15" name="Inhaltsplatzhalter 4"/>
          <p:cNvSpPr>
            <a:spLocks noGrp="1"/>
          </p:cNvSpPr>
          <p:nvPr>
            <p:ph sz="quarter" idx="26"/>
          </p:nvPr>
        </p:nvSpPr>
        <p:spPr>
          <a:xfrm>
            <a:off x="6494463" y="1881188"/>
            <a:ext cx="5364163" cy="4319587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5624780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orient="horz" pos="113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 h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7"/>
          <p:cNvSpPr>
            <a:spLocks noGrp="1"/>
          </p:cNvSpPr>
          <p:nvPr>
            <p:ph type="pic" sz="quarter" idx="21" hasCustomPrompt="1"/>
          </p:nvPr>
        </p:nvSpPr>
        <p:spPr>
          <a:xfrm>
            <a:off x="7431782" y="333375"/>
            <a:ext cx="4428432" cy="5867400"/>
          </a:xfrm>
          <a:prstGeom prst="rect">
            <a:avLst/>
          </a:prstGeom>
          <a:solidFill>
            <a:schemeClr val="bg2"/>
          </a:solidFill>
        </p:spPr>
        <p:txBody>
          <a:bodyPr lIns="216000" tIns="108000">
            <a:normAutofit/>
          </a:bodyPr>
          <a:lstStyle>
            <a:lvl1pPr marL="0" indent="0">
              <a:buNone/>
              <a:defRPr sz="2000" baseline="0"/>
            </a:lvl1pPr>
          </a:lstStyle>
          <a:p>
            <a:r>
              <a:rPr lang="de-CH" dirty="0" smtClean="0"/>
              <a:t>Bild über das Bild-Icon einfügen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F5A58-4B65-4567-BA46-A4420E983158}" type="datetime4">
              <a:rPr lang="de-CH" smtClean="0"/>
              <a:t>2. Juli 2020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Titel ändern: Menü 'Einfügen'&gt;'Kopf- und Fusszeile'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22"/>
          </p:nvPr>
        </p:nvSpPr>
        <p:spPr>
          <a:xfrm>
            <a:off x="806450" y="1449388"/>
            <a:ext cx="6337300" cy="4751387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6449" y="334039"/>
            <a:ext cx="6337301" cy="286673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de-DE" dirty="0" smtClean="0"/>
              <a:t>Thema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6451" y="692150"/>
            <a:ext cx="6337300" cy="684213"/>
          </a:xfrm>
        </p:spPr>
        <p:txBody>
          <a:bodyPr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de-DE" smtClean="0"/>
              <a:t>Titelmasterformat durch Klicken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2290306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5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elplatzhalter 1"/>
          <p:cNvSpPr>
            <a:spLocks noGrp="1"/>
          </p:cNvSpPr>
          <p:nvPr>
            <p:ph type="title"/>
          </p:nvPr>
        </p:nvSpPr>
        <p:spPr>
          <a:xfrm>
            <a:off x="806450" y="692150"/>
            <a:ext cx="11053763" cy="68421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de-DE" dirty="0" smtClean="0"/>
              <a:t>Titel Inhaltsfolie einzeilig</a:t>
            </a:r>
            <a:endParaRPr lang="de-CH" dirty="0"/>
          </a:p>
        </p:txBody>
      </p: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DCCF8EB6-970F-4B91-8E46-5B6411EAA2E4}"/>
              </a:ext>
            </a:extLst>
          </p:cNvPr>
          <p:cNvCxnSpPr>
            <a:cxnSpLocks/>
          </p:cNvCxnSpPr>
          <p:nvPr/>
        </p:nvCxnSpPr>
        <p:spPr>
          <a:xfrm>
            <a:off x="802958" y="6454845"/>
            <a:ext cx="5875" cy="40315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Datumsplatzhalter 2">
            <a:extLst>
              <a:ext uri="{FF2B5EF4-FFF2-40B4-BE49-F238E27FC236}">
                <a16:creationId xmlns:a16="http://schemas.microsoft.com/office/drawing/2014/main" id="{DD859570-9479-4CD6-9E5E-B8BCB591EF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94464" y="6453187"/>
            <a:ext cx="3376650" cy="179388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/>
            </a:lvl1pPr>
          </a:lstStyle>
          <a:p>
            <a:fld id="{88D045DE-9EA8-4D00-A06A-18A4CA464667}" type="datetime4">
              <a:rPr lang="de-CH" smtClean="0"/>
              <a:t>2. Juli 2020</a:t>
            </a:fld>
            <a:endParaRPr lang="de-CH" dirty="0"/>
          </a:p>
        </p:txBody>
      </p:sp>
      <p:sp>
        <p:nvSpPr>
          <p:cNvPr id="52" name="Fußzeilenplatzhalter 3">
            <a:extLst>
              <a:ext uri="{FF2B5EF4-FFF2-40B4-BE49-F238E27FC236}">
                <a16:creationId xmlns:a16="http://schemas.microsoft.com/office/drawing/2014/main" id="{2A1BCD4E-392B-40D0-9259-9419E76355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6450" y="6454845"/>
            <a:ext cx="5364163" cy="332663"/>
          </a:xfrm>
          <a:prstGeom prst="rect">
            <a:avLst/>
          </a:prstGeom>
        </p:spPr>
        <p:txBody>
          <a:bodyPr lIns="108000" tIns="0" rIns="0" bIns="0"/>
          <a:lstStyle>
            <a:lvl1pPr algn="l">
              <a:defRPr sz="1200"/>
            </a:lvl1pPr>
          </a:lstStyle>
          <a:p>
            <a:r>
              <a:rPr lang="de-CH" smtClean="0"/>
              <a:t>Titel ändern: Menü 'Einfügen'&gt;'Kopf- und Fusszeile'</a:t>
            </a:r>
            <a:endParaRPr lang="de-CH" dirty="0"/>
          </a:p>
        </p:txBody>
      </p:sp>
      <p:sp>
        <p:nvSpPr>
          <p:cNvPr id="53" name="Foliennummernplatzhalter 4">
            <a:extLst>
              <a:ext uri="{FF2B5EF4-FFF2-40B4-BE49-F238E27FC236}">
                <a16:creationId xmlns:a16="http://schemas.microsoft.com/office/drawing/2014/main" id="{F6E723C3-915C-402C-9570-E97A66A84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8996" y="6453187"/>
            <a:ext cx="537454" cy="179387"/>
          </a:xfrm>
          <a:prstGeom prst="rect">
            <a:avLst/>
          </a:prstGeom>
        </p:spPr>
        <p:txBody>
          <a:bodyPr lIns="0" tIns="0" rIns="108000" bIns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EAC321B-7500-4259-A00F-915439A35E15}" type="slidenum">
              <a:rPr lang="de-CH" smtClean="0"/>
              <a:pPr/>
              <a:t>‹Nr.›</a:t>
            </a:fld>
            <a:endParaRPr lang="de-CH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8E42ADF-F5B2-43B8-AB96-1EFC272BC700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8468" y="6244316"/>
            <a:ext cx="1340225" cy="629524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802958" y="1449388"/>
            <a:ext cx="11057254" cy="475138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4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256726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</p:sldLayoutIdLst>
  <p:timing>
    <p:tnLst>
      <p:par>
        <p:cTn id="1" dur="indefinite" restart="never" nodeType="tmRoot"/>
      </p:par>
    </p:tnLst>
  </p:timing>
  <p:hf hdr="0"/>
  <p:txStyles>
    <p:titleStyle>
      <a:lvl1pPr algn="l" defTabSz="609768" rtl="0" eaLnBrk="1" latinLnBrk="0" hangingPunct="1">
        <a:lnSpc>
          <a:spcPct val="120000"/>
        </a:lnSpc>
        <a:spcBef>
          <a:spcPct val="0"/>
        </a:spcBef>
        <a:buNone/>
        <a:defRPr sz="3200" b="1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609768" rtl="0" eaLnBrk="1" latinLnBrk="0" hangingPunct="1">
        <a:spcBef>
          <a:spcPts val="18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4000" indent="-252000" algn="l" defTabSz="609768" rtl="0" eaLnBrk="1" latinLnBrk="0" hangingPunct="1">
        <a:spcBef>
          <a:spcPts val="1200"/>
        </a:spcBef>
        <a:buClr>
          <a:schemeClr val="tx1"/>
        </a:buClr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56000" indent="-252000" algn="l" defTabSz="609768" rtl="0" eaLnBrk="1" latinLnBrk="0" hangingPunct="1">
        <a:spcBef>
          <a:spcPts val="1000"/>
        </a:spcBef>
        <a:buSzPct val="90000"/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8000" indent="-252000" algn="l" defTabSz="609768" rtl="0" eaLnBrk="1" latinLnBrk="0" hangingPunct="1">
        <a:spcBef>
          <a:spcPts val="600"/>
        </a:spcBef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0000" marR="0" indent="-252000" algn="l" defTabSz="609768" rtl="0" eaLnBrk="1" fontAlgn="auto" latinLnBrk="0" hangingPunct="1">
        <a:lnSpc>
          <a:spcPct val="120000"/>
        </a:lnSpc>
        <a:spcBef>
          <a:spcPts val="6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12000" indent="-252000" algn="l" defTabSz="611188" rtl="0" eaLnBrk="1" latinLnBrk="0" hangingPunct="1">
        <a:lnSpc>
          <a:spcPct val="120000"/>
        </a:lnSpc>
        <a:spcBef>
          <a:spcPts val="600"/>
        </a:spcBef>
        <a:buFont typeface="Symbol" panose="05050102010706020507" pitchFamily="18" charset="2"/>
        <a:buChar char="-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64000" indent="-252000" algn="l" defTabSz="609768" rtl="0" eaLnBrk="1" latinLnBrk="0" hangingPunct="1">
        <a:lnSpc>
          <a:spcPct val="120000"/>
        </a:lnSpc>
        <a:spcBef>
          <a:spcPts val="600"/>
        </a:spcBef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3257" indent="-304884" algn="l" defTabSz="609768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3025" indent="-304884" algn="l" defTabSz="609768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768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535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303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9071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838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606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373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8141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6" pos="508">
          <p15:clr>
            <a:srgbClr val="547EBF"/>
          </p15:clr>
        </p15:guide>
        <p15:guide id="7" pos="7471">
          <p15:clr>
            <a:srgbClr val="547EBF"/>
          </p15:clr>
        </p15:guide>
        <p15:guide id="8" orient="horz" pos="210">
          <p15:clr>
            <a:srgbClr val="547EBF"/>
          </p15:clr>
        </p15:guide>
        <p15:guide id="9" orient="horz" pos="4065">
          <p15:clr>
            <a:srgbClr val="C35EA4"/>
          </p15:clr>
        </p15:guide>
        <p15:guide id="10" orient="horz" pos="4156" userDrawn="1">
          <p15:clr>
            <a:srgbClr val="547EBF"/>
          </p15:clr>
        </p15:guide>
        <p15:guide id="12" orient="horz" pos="391">
          <p15:clr>
            <a:srgbClr val="C35EA4"/>
          </p15:clr>
        </p15:guide>
        <p15:guide id="13" orient="horz" pos="913">
          <p15:clr>
            <a:srgbClr val="C35EA4"/>
          </p15:clr>
        </p15:guide>
        <p15:guide id="14" orient="horz" pos="3906">
          <p15:clr>
            <a:srgbClr val="C35EA4"/>
          </p15:clr>
        </p15:guide>
        <p15:guide id="15" pos="3987">
          <p15:clr>
            <a:srgbClr val="9FCC3B"/>
          </p15:clr>
        </p15:guide>
        <p15:guide id="16" pos="4091">
          <p15:clr>
            <a:srgbClr val="C35EA4"/>
          </p15:clr>
        </p15:guide>
        <p15:guide id="17" pos="3887">
          <p15:clr>
            <a:srgbClr val="C35EA4"/>
          </p15:clr>
        </p15:guide>
        <p15:guide id="18" orient="horz" pos="867">
          <p15:clr>
            <a:srgbClr val="C35EA4"/>
          </p15:clr>
        </p15:guide>
        <p15:guide id="19" orient="horz" pos="436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18.xml"/><Relationship Id="rId18" Type="http://schemas.openxmlformats.org/officeDocument/2006/relationships/slide" Target="slide22.xml"/><Relationship Id="rId26" Type="http://schemas.openxmlformats.org/officeDocument/2006/relationships/slide" Target="slide30.xml"/><Relationship Id="rId3" Type="http://schemas.openxmlformats.org/officeDocument/2006/relationships/slide" Target="slide6.xml"/><Relationship Id="rId21" Type="http://schemas.openxmlformats.org/officeDocument/2006/relationships/slide" Target="slide25.xml"/><Relationship Id="rId34" Type="http://schemas.openxmlformats.org/officeDocument/2006/relationships/image" Target="../media/image4.png"/><Relationship Id="rId7" Type="http://schemas.openxmlformats.org/officeDocument/2006/relationships/slide" Target="slide12.xml"/><Relationship Id="rId12" Type="http://schemas.openxmlformats.org/officeDocument/2006/relationships/slide" Target="slide17.xml"/><Relationship Id="rId17" Type="http://schemas.openxmlformats.org/officeDocument/2006/relationships/slide" Target="slide8.xml"/><Relationship Id="rId25" Type="http://schemas.openxmlformats.org/officeDocument/2006/relationships/slide" Target="slide29.xml"/><Relationship Id="rId33" Type="http://schemas.openxmlformats.org/officeDocument/2006/relationships/slide" Target="slide38.xml"/><Relationship Id="rId2" Type="http://schemas.openxmlformats.org/officeDocument/2006/relationships/slide" Target="slide3.xml"/><Relationship Id="rId16" Type="http://schemas.openxmlformats.org/officeDocument/2006/relationships/slide" Target="slide7.xml"/><Relationship Id="rId20" Type="http://schemas.openxmlformats.org/officeDocument/2006/relationships/slide" Target="slide24.xml"/><Relationship Id="rId29" Type="http://schemas.openxmlformats.org/officeDocument/2006/relationships/slide" Target="slide33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1.xml"/><Relationship Id="rId11" Type="http://schemas.openxmlformats.org/officeDocument/2006/relationships/slide" Target="slide16.xml"/><Relationship Id="rId24" Type="http://schemas.openxmlformats.org/officeDocument/2006/relationships/slide" Target="slide28.xml"/><Relationship Id="rId32" Type="http://schemas.openxmlformats.org/officeDocument/2006/relationships/slide" Target="slide37.xml"/><Relationship Id="rId5" Type="http://schemas.openxmlformats.org/officeDocument/2006/relationships/slide" Target="slide10.xml"/><Relationship Id="rId15" Type="http://schemas.openxmlformats.org/officeDocument/2006/relationships/slide" Target="slide5.xml"/><Relationship Id="rId23" Type="http://schemas.openxmlformats.org/officeDocument/2006/relationships/slide" Target="slide27.xml"/><Relationship Id="rId28" Type="http://schemas.openxmlformats.org/officeDocument/2006/relationships/slide" Target="slide32.xml"/><Relationship Id="rId10" Type="http://schemas.openxmlformats.org/officeDocument/2006/relationships/slide" Target="slide15.xml"/><Relationship Id="rId19" Type="http://schemas.openxmlformats.org/officeDocument/2006/relationships/slide" Target="slide23.xml"/><Relationship Id="rId31" Type="http://schemas.openxmlformats.org/officeDocument/2006/relationships/slide" Target="slide36.xml"/><Relationship Id="rId4" Type="http://schemas.openxmlformats.org/officeDocument/2006/relationships/slide" Target="slide9.xml"/><Relationship Id="rId9" Type="http://schemas.openxmlformats.org/officeDocument/2006/relationships/slide" Target="slide14.xml"/><Relationship Id="rId14" Type="http://schemas.openxmlformats.org/officeDocument/2006/relationships/slide" Target="slide4.xml"/><Relationship Id="rId22" Type="http://schemas.openxmlformats.org/officeDocument/2006/relationships/slide" Target="slide26.xml"/><Relationship Id="rId27" Type="http://schemas.openxmlformats.org/officeDocument/2006/relationships/slide" Target="slide31.xml"/><Relationship Id="rId30" Type="http://schemas.openxmlformats.org/officeDocument/2006/relationships/slide" Target="slide35.xml"/><Relationship Id="rId35" Type="http://schemas.openxmlformats.org/officeDocument/2006/relationships/slide" Target="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slide" Target="slide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4" Type="http://schemas.openxmlformats.org/officeDocument/2006/relationships/slide" Target="slid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4" Type="http://schemas.openxmlformats.org/officeDocument/2006/relationships/slide" Target="slide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slide" Target="slide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4" Type="http://schemas.openxmlformats.org/officeDocument/2006/relationships/slide" Target="slide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PowerPoint Vorlage OST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1. Juli 2020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CH" smtClean="0"/>
              <a:t>Departement / Abteilung</a:t>
            </a:r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CH" smtClean="0"/>
              <a:t>Musterfolien und Anleitungen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CH" smtClean="0"/>
              <a:t>Vorname Nachname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6769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/>
          <p:cNvPicPr>
            <a:picLocks noGrp="1" noChangeAspect="1"/>
          </p:cNvPicPr>
          <p:nvPr>
            <p:ph type="pic" sz="quarter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89" b="33589"/>
          <a:stretch>
            <a:fillRect/>
          </a:stretch>
        </p:blipFill>
        <p:spPr/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Abschnittsfolie 2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1. Juli 2020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Titel der Präsentation ändern über Menü 'Einfügen' &gt; 'Kopf- und Fusszeile'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10</a:t>
            </a:fld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CH" dirty="0" smtClean="0"/>
              <a:t>Version mit Bild im Querformat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9342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CH" smtClean="0"/>
              <a:t>Thema 1: Ebene 1 </a:t>
            </a:r>
          </a:p>
          <a:p>
            <a:pPr lvl="1"/>
            <a:r>
              <a:rPr lang="de-CH" smtClean="0"/>
              <a:t>Thema 2: Ebene 2</a:t>
            </a:r>
          </a:p>
          <a:p>
            <a:pPr lvl="2"/>
            <a:r>
              <a:rPr lang="de-CH" smtClean="0"/>
              <a:t>Unterthema 1: Ebene 3</a:t>
            </a:r>
          </a:p>
          <a:p>
            <a:pPr lvl="2"/>
            <a:r>
              <a:rPr lang="de-CH" smtClean="0"/>
              <a:t>Unterthema 2: Ebene 3</a:t>
            </a:r>
          </a:p>
          <a:p>
            <a:pPr lvl="2"/>
            <a:r>
              <a:rPr lang="de-CH" smtClean="0"/>
              <a:t>Unterthema 3: Ebene 3</a:t>
            </a:r>
          </a:p>
          <a:p>
            <a:pPr lvl="2"/>
            <a:r>
              <a:rPr lang="de-CH" smtClean="0"/>
              <a:t>Unterthema 4: Ebene 3</a:t>
            </a:r>
          </a:p>
          <a:p>
            <a:r>
              <a:rPr lang="de-CH" smtClean="0"/>
              <a:t>Thema 3: Ebene 1 </a:t>
            </a:r>
          </a:p>
          <a:p>
            <a:r>
              <a:rPr lang="de-CH" smtClean="0"/>
              <a:t>Thema 4: Ebene 1</a:t>
            </a:r>
          </a:p>
          <a:p>
            <a:r>
              <a:rPr lang="de-CH" smtClean="0"/>
              <a:t>Thema 5: Ebene 1</a:t>
            </a:r>
          </a:p>
          <a:p>
            <a:r>
              <a:rPr lang="de-CH" smtClean="0"/>
              <a:t>Thema 6: Ebene 1</a:t>
            </a:r>
          </a:p>
          <a:p>
            <a:r>
              <a:rPr lang="de-CH" smtClean="0"/>
              <a:t>Thema 7: Ebene 1</a:t>
            </a:r>
          </a:p>
          <a:p>
            <a:r>
              <a:rPr lang="de-CH" smtClean="0"/>
              <a:t>Thema 8: Ebene 1</a:t>
            </a:r>
          </a:p>
          <a:p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Agenda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de-DE" smtClean="0"/>
              <a:t>1. Juli 2020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de-CH" smtClean="0"/>
              <a:t>Titel der Präsentation ändern über Menü 'Einfügen' &gt; 'Kopf- und Fusszeile'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11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0226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 smtClean="0"/>
              <a:t>1. Juli 2020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CH" smtClean="0"/>
              <a:t>Titel der Präsentation ändern über Menü 'Einfügen' &gt; 'Kopf- und Fusszeile'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12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1 Inhalt</a:t>
            </a:r>
            <a:endParaRPr lang="de-CH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consetetur</a:t>
            </a:r>
            <a:r>
              <a:rPr lang="de-CH" dirty="0"/>
              <a:t> </a:t>
            </a:r>
            <a:r>
              <a:rPr lang="de-CH" dirty="0" err="1"/>
              <a:t>sadipscing</a:t>
            </a:r>
            <a:r>
              <a:rPr lang="de-CH" dirty="0"/>
              <a:t> </a:t>
            </a:r>
            <a:r>
              <a:rPr lang="de-CH" dirty="0" err="1"/>
              <a:t>elitr</a:t>
            </a:r>
            <a:r>
              <a:rPr lang="de-CH" dirty="0"/>
              <a:t>, </a:t>
            </a:r>
            <a:r>
              <a:rPr lang="de-CH" dirty="0" err="1"/>
              <a:t>sed</a:t>
            </a:r>
            <a:r>
              <a:rPr lang="de-CH" dirty="0"/>
              <a:t> </a:t>
            </a:r>
            <a:r>
              <a:rPr lang="de-CH" dirty="0" err="1"/>
              <a:t>diam</a:t>
            </a:r>
            <a:r>
              <a:rPr lang="de-CH" dirty="0"/>
              <a:t> </a:t>
            </a:r>
            <a:r>
              <a:rPr lang="de-CH" dirty="0" err="1"/>
              <a:t>nonumy</a:t>
            </a:r>
            <a:r>
              <a:rPr lang="de-CH" dirty="0"/>
              <a:t> </a:t>
            </a:r>
            <a:r>
              <a:rPr lang="de-CH" dirty="0" err="1"/>
              <a:t>eirmod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invidunt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 et </a:t>
            </a:r>
            <a:r>
              <a:rPr lang="de-CH" dirty="0" err="1"/>
              <a:t>dolore</a:t>
            </a:r>
            <a:r>
              <a:rPr lang="de-CH" dirty="0"/>
              <a:t> magna </a:t>
            </a:r>
            <a:r>
              <a:rPr lang="de-CH" dirty="0" err="1"/>
              <a:t>aliquyam</a:t>
            </a:r>
            <a:r>
              <a:rPr lang="de-CH" dirty="0"/>
              <a:t> </a:t>
            </a:r>
            <a:r>
              <a:rPr lang="de-CH" dirty="0" err="1"/>
              <a:t>erat</a:t>
            </a:r>
            <a:r>
              <a:rPr lang="de-CH" dirty="0"/>
              <a:t>, </a:t>
            </a:r>
            <a:r>
              <a:rPr lang="de-CH" dirty="0" err="1"/>
              <a:t>sed</a:t>
            </a:r>
            <a:r>
              <a:rPr lang="de-CH" dirty="0"/>
              <a:t> </a:t>
            </a:r>
            <a:r>
              <a:rPr lang="de-CH" dirty="0" err="1"/>
              <a:t>diam</a:t>
            </a:r>
            <a:r>
              <a:rPr lang="de-CH" dirty="0"/>
              <a:t> </a:t>
            </a:r>
            <a:r>
              <a:rPr lang="de-CH" dirty="0" err="1"/>
              <a:t>voluptua</a:t>
            </a:r>
            <a:r>
              <a:rPr lang="de-CH" dirty="0"/>
              <a:t>. </a:t>
            </a:r>
          </a:p>
          <a:p>
            <a:pPr lvl="1"/>
            <a:r>
              <a:rPr lang="de-CH" dirty="0"/>
              <a:t>At </a:t>
            </a:r>
            <a:r>
              <a:rPr lang="de-CH" dirty="0" err="1"/>
              <a:t>vero</a:t>
            </a:r>
            <a:r>
              <a:rPr lang="de-CH" dirty="0"/>
              <a:t> </a:t>
            </a:r>
            <a:r>
              <a:rPr lang="de-CH" dirty="0" err="1"/>
              <a:t>eos</a:t>
            </a:r>
            <a:r>
              <a:rPr lang="de-CH" dirty="0"/>
              <a:t> et </a:t>
            </a:r>
            <a:r>
              <a:rPr lang="de-CH" dirty="0" err="1"/>
              <a:t>accusam</a:t>
            </a:r>
            <a:r>
              <a:rPr lang="de-CH" dirty="0"/>
              <a:t> et </a:t>
            </a:r>
            <a:r>
              <a:rPr lang="de-CH" dirty="0" err="1"/>
              <a:t>justo</a:t>
            </a:r>
            <a:r>
              <a:rPr lang="de-CH" dirty="0"/>
              <a:t> </a:t>
            </a:r>
            <a:r>
              <a:rPr lang="de-CH" dirty="0" err="1"/>
              <a:t>duo</a:t>
            </a:r>
            <a:r>
              <a:rPr lang="de-CH" dirty="0"/>
              <a:t> </a:t>
            </a:r>
            <a:r>
              <a:rPr lang="de-CH" dirty="0" err="1"/>
              <a:t>dolores</a:t>
            </a:r>
            <a:r>
              <a:rPr lang="de-CH" dirty="0"/>
              <a:t> et </a:t>
            </a:r>
            <a:r>
              <a:rPr lang="de-CH" dirty="0" err="1"/>
              <a:t>ea</a:t>
            </a:r>
            <a:r>
              <a:rPr lang="de-CH" dirty="0"/>
              <a:t> </a:t>
            </a:r>
            <a:r>
              <a:rPr lang="de-CH" dirty="0" err="1"/>
              <a:t>rebum</a:t>
            </a:r>
            <a:r>
              <a:rPr lang="de-CH" dirty="0"/>
              <a:t>. Stet </a:t>
            </a:r>
            <a:r>
              <a:rPr lang="de-CH" dirty="0" err="1"/>
              <a:t>clita</a:t>
            </a:r>
            <a:r>
              <a:rPr lang="de-CH" dirty="0"/>
              <a:t> </a:t>
            </a:r>
            <a:r>
              <a:rPr lang="de-CH" dirty="0" err="1"/>
              <a:t>kasd</a:t>
            </a:r>
            <a:r>
              <a:rPr lang="de-CH" dirty="0"/>
              <a:t> </a:t>
            </a:r>
            <a:r>
              <a:rPr lang="de-CH" dirty="0" err="1"/>
              <a:t>gubergren</a:t>
            </a:r>
            <a:r>
              <a:rPr lang="de-CH" dirty="0"/>
              <a:t>, </a:t>
            </a:r>
            <a:r>
              <a:rPr lang="de-CH" dirty="0" err="1"/>
              <a:t>no</a:t>
            </a:r>
            <a:r>
              <a:rPr lang="de-CH" dirty="0"/>
              <a:t> </a:t>
            </a:r>
            <a:r>
              <a:rPr lang="de-CH" dirty="0" err="1"/>
              <a:t>sea</a:t>
            </a:r>
            <a:r>
              <a:rPr lang="de-CH" dirty="0"/>
              <a:t> </a:t>
            </a:r>
            <a:r>
              <a:rPr lang="de-CH" dirty="0" err="1"/>
              <a:t>takimata</a:t>
            </a:r>
            <a:r>
              <a:rPr lang="de-CH" dirty="0"/>
              <a:t> sanctus </a:t>
            </a:r>
            <a:r>
              <a:rPr lang="de-CH" dirty="0" err="1"/>
              <a:t>est</a:t>
            </a:r>
            <a:r>
              <a:rPr lang="de-CH" dirty="0"/>
              <a:t> </a:t>
            </a:r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. </a:t>
            </a:r>
          </a:p>
          <a:p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r>
              <a:rPr lang="de-CH" dirty="0" smtClean="0"/>
              <a:t>Folienlayout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0271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1. Juli 2020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Titel der Präsentation ändern über Menü 'Einfügen' &gt; 'Kopf- und Fusszeile'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13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2 Inhalte</a:t>
            </a:r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lnSpcReduction="10000"/>
          </a:bodyPr>
          <a:lstStyle/>
          <a:p>
            <a:r>
              <a:rPr lang="de-CH" dirty="0" smtClean="0"/>
              <a:t>Folienlayout</a:t>
            </a:r>
            <a:endParaRPr lang="de-CH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consetetur</a:t>
            </a:r>
            <a:r>
              <a:rPr lang="de-CH" dirty="0"/>
              <a:t> </a:t>
            </a:r>
            <a:r>
              <a:rPr lang="de-CH" dirty="0" err="1"/>
              <a:t>sadipscing</a:t>
            </a:r>
            <a:r>
              <a:rPr lang="de-CH" dirty="0"/>
              <a:t> </a:t>
            </a:r>
            <a:r>
              <a:rPr lang="de-CH" dirty="0" err="1"/>
              <a:t>elitr</a:t>
            </a:r>
            <a:r>
              <a:rPr lang="de-CH" dirty="0"/>
              <a:t>, </a:t>
            </a:r>
            <a:r>
              <a:rPr lang="de-CH" dirty="0" err="1"/>
              <a:t>sed</a:t>
            </a:r>
            <a:r>
              <a:rPr lang="de-CH" dirty="0"/>
              <a:t> </a:t>
            </a:r>
            <a:r>
              <a:rPr lang="de-CH" dirty="0" err="1"/>
              <a:t>diam</a:t>
            </a:r>
            <a:r>
              <a:rPr lang="de-CH" dirty="0"/>
              <a:t> </a:t>
            </a:r>
            <a:r>
              <a:rPr lang="de-CH" dirty="0" err="1"/>
              <a:t>nonumy</a:t>
            </a:r>
            <a:r>
              <a:rPr lang="de-CH" dirty="0"/>
              <a:t> </a:t>
            </a:r>
            <a:r>
              <a:rPr lang="de-CH" dirty="0" err="1"/>
              <a:t>eirmod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invidunt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 et </a:t>
            </a:r>
            <a:r>
              <a:rPr lang="de-CH" dirty="0" err="1"/>
              <a:t>dolore</a:t>
            </a:r>
            <a:r>
              <a:rPr lang="de-CH" dirty="0"/>
              <a:t> magna </a:t>
            </a:r>
            <a:r>
              <a:rPr lang="de-CH" dirty="0" err="1"/>
              <a:t>aliquyam</a:t>
            </a:r>
            <a:r>
              <a:rPr lang="de-CH" dirty="0"/>
              <a:t> </a:t>
            </a:r>
            <a:r>
              <a:rPr lang="de-CH" dirty="0" err="1"/>
              <a:t>erat</a:t>
            </a:r>
            <a:r>
              <a:rPr lang="de-CH" dirty="0"/>
              <a:t>, </a:t>
            </a:r>
            <a:r>
              <a:rPr lang="de-CH" dirty="0" err="1"/>
              <a:t>sed</a:t>
            </a:r>
            <a:r>
              <a:rPr lang="de-CH" dirty="0"/>
              <a:t> </a:t>
            </a:r>
            <a:r>
              <a:rPr lang="de-CH" dirty="0" err="1"/>
              <a:t>diam</a:t>
            </a:r>
            <a:r>
              <a:rPr lang="de-CH" dirty="0"/>
              <a:t> </a:t>
            </a:r>
            <a:r>
              <a:rPr lang="de-CH" dirty="0" err="1"/>
              <a:t>voluptua</a:t>
            </a:r>
            <a:r>
              <a:rPr lang="de-CH" dirty="0"/>
              <a:t>. </a:t>
            </a:r>
          </a:p>
          <a:p>
            <a:pPr lvl="1"/>
            <a:r>
              <a:rPr lang="de-CH" dirty="0"/>
              <a:t>At </a:t>
            </a:r>
            <a:r>
              <a:rPr lang="de-CH" dirty="0" err="1"/>
              <a:t>vero</a:t>
            </a:r>
            <a:r>
              <a:rPr lang="de-CH" dirty="0"/>
              <a:t> </a:t>
            </a:r>
            <a:r>
              <a:rPr lang="de-CH" dirty="0" err="1"/>
              <a:t>eos</a:t>
            </a:r>
            <a:r>
              <a:rPr lang="de-CH" dirty="0"/>
              <a:t> et </a:t>
            </a:r>
            <a:r>
              <a:rPr lang="de-CH" dirty="0" err="1"/>
              <a:t>accusam</a:t>
            </a:r>
            <a:r>
              <a:rPr lang="de-CH" dirty="0"/>
              <a:t> et </a:t>
            </a:r>
            <a:r>
              <a:rPr lang="de-CH" dirty="0" err="1"/>
              <a:t>justo</a:t>
            </a:r>
            <a:r>
              <a:rPr lang="de-CH" dirty="0"/>
              <a:t> </a:t>
            </a:r>
            <a:r>
              <a:rPr lang="de-CH" dirty="0" err="1"/>
              <a:t>duo</a:t>
            </a:r>
            <a:r>
              <a:rPr lang="de-CH" dirty="0"/>
              <a:t> </a:t>
            </a:r>
            <a:r>
              <a:rPr lang="de-CH" dirty="0" err="1"/>
              <a:t>dolores</a:t>
            </a:r>
            <a:r>
              <a:rPr lang="de-CH" dirty="0"/>
              <a:t> et </a:t>
            </a:r>
            <a:r>
              <a:rPr lang="de-CH" dirty="0" err="1"/>
              <a:t>ea</a:t>
            </a:r>
            <a:r>
              <a:rPr lang="de-CH" dirty="0"/>
              <a:t> </a:t>
            </a:r>
            <a:r>
              <a:rPr lang="de-CH" dirty="0" err="1"/>
              <a:t>rebum</a:t>
            </a:r>
            <a:r>
              <a:rPr lang="de-CH" dirty="0"/>
              <a:t>. Stet </a:t>
            </a:r>
            <a:r>
              <a:rPr lang="de-CH" dirty="0" err="1"/>
              <a:t>clita</a:t>
            </a:r>
            <a:r>
              <a:rPr lang="de-CH" dirty="0"/>
              <a:t> </a:t>
            </a:r>
            <a:r>
              <a:rPr lang="de-CH" dirty="0" err="1"/>
              <a:t>kasd</a:t>
            </a:r>
            <a:r>
              <a:rPr lang="de-CH" dirty="0"/>
              <a:t> </a:t>
            </a:r>
            <a:r>
              <a:rPr lang="de-CH" dirty="0" err="1"/>
              <a:t>gubergren</a:t>
            </a:r>
            <a:r>
              <a:rPr lang="de-CH" dirty="0"/>
              <a:t>, </a:t>
            </a:r>
            <a:r>
              <a:rPr lang="de-CH" dirty="0" err="1"/>
              <a:t>no</a:t>
            </a:r>
            <a:r>
              <a:rPr lang="de-CH" dirty="0"/>
              <a:t> </a:t>
            </a:r>
            <a:r>
              <a:rPr lang="de-CH" dirty="0" err="1"/>
              <a:t>sea</a:t>
            </a:r>
            <a:r>
              <a:rPr lang="de-CH" dirty="0"/>
              <a:t> </a:t>
            </a:r>
            <a:r>
              <a:rPr lang="de-CH" dirty="0" err="1"/>
              <a:t>takimata</a:t>
            </a:r>
            <a:r>
              <a:rPr lang="de-CH" dirty="0"/>
              <a:t> sanctus </a:t>
            </a:r>
            <a:r>
              <a:rPr lang="de-CH" dirty="0" err="1"/>
              <a:t>est</a:t>
            </a:r>
            <a:r>
              <a:rPr lang="de-CH" dirty="0"/>
              <a:t> </a:t>
            </a:r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. </a:t>
            </a:r>
          </a:p>
          <a:p>
            <a:endParaRPr lang="de-CH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27"/>
          </p:nvPr>
        </p:nvSpPr>
        <p:spPr/>
        <p:txBody>
          <a:bodyPr/>
          <a:lstStyle/>
          <a:p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consetetur</a:t>
            </a:r>
            <a:r>
              <a:rPr lang="de-CH" dirty="0"/>
              <a:t> </a:t>
            </a:r>
            <a:r>
              <a:rPr lang="de-CH" dirty="0" err="1"/>
              <a:t>sadipscing</a:t>
            </a:r>
            <a:r>
              <a:rPr lang="de-CH" dirty="0"/>
              <a:t> </a:t>
            </a:r>
            <a:r>
              <a:rPr lang="de-CH" dirty="0" err="1"/>
              <a:t>elitr</a:t>
            </a:r>
            <a:r>
              <a:rPr lang="de-CH" dirty="0"/>
              <a:t>, </a:t>
            </a:r>
            <a:r>
              <a:rPr lang="de-CH" dirty="0" err="1"/>
              <a:t>sed</a:t>
            </a:r>
            <a:r>
              <a:rPr lang="de-CH" dirty="0"/>
              <a:t> </a:t>
            </a:r>
            <a:r>
              <a:rPr lang="de-CH" dirty="0" err="1"/>
              <a:t>diam</a:t>
            </a:r>
            <a:r>
              <a:rPr lang="de-CH" dirty="0"/>
              <a:t> </a:t>
            </a:r>
            <a:r>
              <a:rPr lang="de-CH" dirty="0" err="1"/>
              <a:t>nonumy</a:t>
            </a:r>
            <a:r>
              <a:rPr lang="de-CH" dirty="0"/>
              <a:t> </a:t>
            </a:r>
            <a:r>
              <a:rPr lang="de-CH" dirty="0" err="1"/>
              <a:t>eirmod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invidunt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 et </a:t>
            </a:r>
            <a:r>
              <a:rPr lang="de-CH" dirty="0" err="1"/>
              <a:t>dolore</a:t>
            </a:r>
            <a:r>
              <a:rPr lang="de-CH" dirty="0"/>
              <a:t> magna </a:t>
            </a:r>
            <a:r>
              <a:rPr lang="de-CH" dirty="0" err="1"/>
              <a:t>aliquyam</a:t>
            </a:r>
            <a:r>
              <a:rPr lang="de-CH" dirty="0"/>
              <a:t> </a:t>
            </a:r>
            <a:r>
              <a:rPr lang="de-CH" dirty="0" err="1"/>
              <a:t>erat</a:t>
            </a:r>
            <a:r>
              <a:rPr lang="de-CH" dirty="0"/>
              <a:t>, </a:t>
            </a:r>
            <a:r>
              <a:rPr lang="de-CH" dirty="0" err="1"/>
              <a:t>sed</a:t>
            </a:r>
            <a:r>
              <a:rPr lang="de-CH" dirty="0"/>
              <a:t> </a:t>
            </a:r>
            <a:r>
              <a:rPr lang="de-CH" dirty="0" err="1"/>
              <a:t>diam</a:t>
            </a:r>
            <a:r>
              <a:rPr lang="de-CH" dirty="0"/>
              <a:t> </a:t>
            </a:r>
            <a:r>
              <a:rPr lang="de-CH" dirty="0" err="1"/>
              <a:t>voluptua</a:t>
            </a:r>
            <a:r>
              <a:rPr lang="de-CH" dirty="0"/>
              <a:t>. </a:t>
            </a:r>
          </a:p>
          <a:p>
            <a:pPr lvl="1"/>
            <a:r>
              <a:rPr lang="de-CH" dirty="0"/>
              <a:t>At </a:t>
            </a:r>
            <a:r>
              <a:rPr lang="de-CH" dirty="0" err="1"/>
              <a:t>vero</a:t>
            </a:r>
            <a:r>
              <a:rPr lang="de-CH" dirty="0"/>
              <a:t> </a:t>
            </a:r>
            <a:r>
              <a:rPr lang="de-CH" dirty="0" err="1"/>
              <a:t>eos</a:t>
            </a:r>
            <a:r>
              <a:rPr lang="de-CH" dirty="0"/>
              <a:t> et </a:t>
            </a:r>
            <a:r>
              <a:rPr lang="de-CH" dirty="0" err="1"/>
              <a:t>accusam</a:t>
            </a:r>
            <a:r>
              <a:rPr lang="de-CH" dirty="0"/>
              <a:t> et </a:t>
            </a:r>
            <a:r>
              <a:rPr lang="de-CH" dirty="0" err="1"/>
              <a:t>justo</a:t>
            </a:r>
            <a:r>
              <a:rPr lang="de-CH" dirty="0"/>
              <a:t> </a:t>
            </a:r>
            <a:r>
              <a:rPr lang="de-CH" dirty="0" err="1"/>
              <a:t>duo</a:t>
            </a:r>
            <a:r>
              <a:rPr lang="de-CH" dirty="0"/>
              <a:t> </a:t>
            </a:r>
            <a:r>
              <a:rPr lang="de-CH" dirty="0" err="1"/>
              <a:t>dolores</a:t>
            </a:r>
            <a:r>
              <a:rPr lang="de-CH" dirty="0"/>
              <a:t> et </a:t>
            </a:r>
            <a:r>
              <a:rPr lang="de-CH" dirty="0" err="1"/>
              <a:t>ea</a:t>
            </a:r>
            <a:r>
              <a:rPr lang="de-CH" dirty="0"/>
              <a:t> </a:t>
            </a:r>
            <a:r>
              <a:rPr lang="de-CH" dirty="0" err="1"/>
              <a:t>rebum</a:t>
            </a:r>
            <a:r>
              <a:rPr lang="de-CH" dirty="0"/>
              <a:t>. Stet </a:t>
            </a:r>
            <a:r>
              <a:rPr lang="de-CH" dirty="0" err="1"/>
              <a:t>clita</a:t>
            </a:r>
            <a:r>
              <a:rPr lang="de-CH" dirty="0"/>
              <a:t> </a:t>
            </a:r>
            <a:r>
              <a:rPr lang="de-CH" dirty="0" err="1"/>
              <a:t>kasd</a:t>
            </a:r>
            <a:r>
              <a:rPr lang="de-CH" dirty="0"/>
              <a:t> </a:t>
            </a:r>
            <a:r>
              <a:rPr lang="de-CH" dirty="0" err="1"/>
              <a:t>gubergren</a:t>
            </a:r>
            <a:r>
              <a:rPr lang="de-CH" dirty="0"/>
              <a:t>, </a:t>
            </a:r>
            <a:r>
              <a:rPr lang="de-CH" dirty="0" err="1"/>
              <a:t>no</a:t>
            </a:r>
            <a:r>
              <a:rPr lang="de-CH" dirty="0"/>
              <a:t> </a:t>
            </a:r>
            <a:r>
              <a:rPr lang="de-CH" dirty="0" err="1"/>
              <a:t>sea</a:t>
            </a:r>
            <a:r>
              <a:rPr lang="de-CH" dirty="0"/>
              <a:t> </a:t>
            </a:r>
            <a:r>
              <a:rPr lang="de-CH" dirty="0" err="1"/>
              <a:t>takimata</a:t>
            </a:r>
            <a:r>
              <a:rPr lang="de-CH" dirty="0"/>
              <a:t> sanctus </a:t>
            </a:r>
            <a:r>
              <a:rPr lang="de-CH" dirty="0" err="1"/>
              <a:t>est</a:t>
            </a:r>
            <a:r>
              <a:rPr lang="de-CH" dirty="0"/>
              <a:t> </a:t>
            </a:r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. 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7590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 smtClean="0"/>
              <a:t>1. Juli 2020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CH" smtClean="0"/>
              <a:t>Titel der Präsentation ändern über Menü 'Einfügen' &gt; 'Kopf- und Fusszeile'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14</a:t>
            </a:fld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CH" dirty="0" smtClean="0"/>
              <a:t>Überschrift</a:t>
            </a:r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CH" dirty="0" smtClean="0"/>
              <a:t>Überschrift</a:t>
            </a:r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r>
              <a:rPr lang="de-CH" dirty="0" smtClean="0"/>
              <a:t>Folienlayout</a:t>
            </a:r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Vergleich</a:t>
            </a:r>
            <a:endParaRPr lang="de-CH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25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consetetur</a:t>
            </a:r>
            <a:r>
              <a:rPr lang="de-CH" dirty="0"/>
              <a:t> </a:t>
            </a:r>
            <a:r>
              <a:rPr lang="de-CH" dirty="0" err="1"/>
              <a:t>sadipscing</a:t>
            </a:r>
            <a:r>
              <a:rPr lang="de-CH" dirty="0"/>
              <a:t> </a:t>
            </a:r>
            <a:r>
              <a:rPr lang="de-CH" dirty="0" err="1"/>
              <a:t>elitr</a:t>
            </a:r>
            <a:r>
              <a:rPr lang="de-CH" dirty="0"/>
              <a:t>, </a:t>
            </a:r>
            <a:r>
              <a:rPr lang="de-CH" dirty="0" err="1"/>
              <a:t>sed</a:t>
            </a:r>
            <a:r>
              <a:rPr lang="de-CH" dirty="0"/>
              <a:t> </a:t>
            </a:r>
            <a:r>
              <a:rPr lang="de-CH" dirty="0" err="1"/>
              <a:t>diam</a:t>
            </a:r>
            <a:r>
              <a:rPr lang="de-CH" dirty="0"/>
              <a:t> </a:t>
            </a:r>
            <a:r>
              <a:rPr lang="de-CH" dirty="0" err="1"/>
              <a:t>nonumy</a:t>
            </a:r>
            <a:r>
              <a:rPr lang="de-CH" dirty="0"/>
              <a:t> </a:t>
            </a:r>
            <a:r>
              <a:rPr lang="de-CH" dirty="0" err="1"/>
              <a:t>eirmod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invidunt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 et </a:t>
            </a:r>
            <a:r>
              <a:rPr lang="de-CH" dirty="0" err="1"/>
              <a:t>dolore</a:t>
            </a:r>
            <a:r>
              <a:rPr lang="de-CH" dirty="0"/>
              <a:t> magna </a:t>
            </a:r>
            <a:r>
              <a:rPr lang="de-CH" dirty="0" err="1"/>
              <a:t>aliquyam</a:t>
            </a:r>
            <a:r>
              <a:rPr lang="de-CH" dirty="0"/>
              <a:t> </a:t>
            </a:r>
            <a:r>
              <a:rPr lang="de-CH" dirty="0" err="1"/>
              <a:t>erat</a:t>
            </a:r>
            <a:r>
              <a:rPr lang="de-CH" dirty="0"/>
              <a:t>, </a:t>
            </a:r>
            <a:r>
              <a:rPr lang="de-CH" dirty="0" err="1"/>
              <a:t>sed</a:t>
            </a:r>
            <a:r>
              <a:rPr lang="de-CH" dirty="0"/>
              <a:t> </a:t>
            </a:r>
            <a:r>
              <a:rPr lang="de-CH" dirty="0" err="1"/>
              <a:t>diam</a:t>
            </a:r>
            <a:r>
              <a:rPr lang="de-CH" dirty="0"/>
              <a:t> </a:t>
            </a:r>
            <a:r>
              <a:rPr lang="de-CH" dirty="0" err="1"/>
              <a:t>voluptua</a:t>
            </a:r>
            <a:r>
              <a:rPr lang="de-CH" dirty="0"/>
              <a:t>. </a:t>
            </a:r>
            <a:endParaRPr lang="de-CH" dirty="0" smtClean="0"/>
          </a:p>
          <a:p>
            <a:pPr lvl="1"/>
            <a:r>
              <a:rPr lang="de-CH" dirty="0" smtClean="0"/>
              <a:t>At </a:t>
            </a:r>
            <a:r>
              <a:rPr lang="de-CH" dirty="0" err="1"/>
              <a:t>vero</a:t>
            </a:r>
            <a:r>
              <a:rPr lang="de-CH" dirty="0"/>
              <a:t> </a:t>
            </a:r>
            <a:r>
              <a:rPr lang="de-CH" dirty="0" err="1"/>
              <a:t>eos</a:t>
            </a:r>
            <a:r>
              <a:rPr lang="de-CH" dirty="0"/>
              <a:t> et </a:t>
            </a:r>
            <a:r>
              <a:rPr lang="de-CH" dirty="0" err="1"/>
              <a:t>accusam</a:t>
            </a:r>
            <a:r>
              <a:rPr lang="de-CH" dirty="0"/>
              <a:t> et </a:t>
            </a:r>
            <a:r>
              <a:rPr lang="de-CH" dirty="0" err="1"/>
              <a:t>justo</a:t>
            </a:r>
            <a:r>
              <a:rPr lang="de-CH" dirty="0"/>
              <a:t> </a:t>
            </a:r>
            <a:r>
              <a:rPr lang="de-CH" dirty="0" err="1"/>
              <a:t>duo</a:t>
            </a:r>
            <a:r>
              <a:rPr lang="de-CH" dirty="0"/>
              <a:t> </a:t>
            </a:r>
            <a:r>
              <a:rPr lang="de-CH" dirty="0" err="1"/>
              <a:t>dolores</a:t>
            </a:r>
            <a:r>
              <a:rPr lang="de-CH" dirty="0"/>
              <a:t> et </a:t>
            </a:r>
            <a:r>
              <a:rPr lang="de-CH" dirty="0" err="1"/>
              <a:t>ea</a:t>
            </a:r>
            <a:r>
              <a:rPr lang="de-CH" dirty="0"/>
              <a:t> </a:t>
            </a:r>
            <a:r>
              <a:rPr lang="de-CH" dirty="0" err="1"/>
              <a:t>rebum</a:t>
            </a:r>
            <a:r>
              <a:rPr lang="de-CH" dirty="0"/>
              <a:t>. Stet </a:t>
            </a:r>
            <a:r>
              <a:rPr lang="de-CH" dirty="0" err="1"/>
              <a:t>clita</a:t>
            </a:r>
            <a:r>
              <a:rPr lang="de-CH" dirty="0"/>
              <a:t> </a:t>
            </a:r>
            <a:r>
              <a:rPr lang="de-CH" dirty="0" err="1"/>
              <a:t>kasd</a:t>
            </a:r>
            <a:r>
              <a:rPr lang="de-CH" dirty="0"/>
              <a:t> </a:t>
            </a:r>
            <a:r>
              <a:rPr lang="de-CH" dirty="0" err="1"/>
              <a:t>gubergren</a:t>
            </a:r>
            <a:r>
              <a:rPr lang="de-CH" dirty="0"/>
              <a:t>, </a:t>
            </a:r>
            <a:r>
              <a:rPr lang="de-CH" dirty="0" err="1"/>
              <a:t>no</a:t>
            </a:r>
            <a:r>
              <a:rPr lang="de-CH" dirty="0"/>
              <a:t> </a:t>
            </a:r>
            <a:r>
              <a:rPr lang="de-CH" dirty="0" err="1"/>
              <a:t>sea</a:t>
            </a:r>
            <a:r>
              <a:rPr lang="de-CH" dirty="0"/>
              <a:t> </a:t>
            </a:r>
            <a:r>
              <a:rPr lang="de-CH" dirty="0" err="1"/>
              <a:t>takimata</a:t>
            </a:r>
            <a:r>
              <a:rPr lang="de-CH" dirty="0"/>
              <a:t> sanctus </a:t>
            </a:r>
            <a:r>
              <a:rPr lang="de-CH" dirty="0" err="1"/>
              <a:t>est</a:t>
            </a:r>
            <a:r>
              <a:rPr lang="de-CH" dirty="0"/>
              <a:t> </a:t>
            </a:r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. </a:t>
            </a:r>
          </a:p>
        </p:txBody>
      </p:sp>
      <p:sp>
        <p:nvSpPr>
          <p:cNvPr id="10" name="Inhaltsplatzhalter 9"/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consetetur</a:t>
            </a:r>
            <a:r>
              <a:rPr lang="de-CH" dirty="0"/>
              <a:t> </a:t>
            </a:r>
            <a:r>
              <a:rPr lang="de-CH" dirty="0" err="1"/>
              <a:t>sadipscing</a:t>
            </a:r>
            <a:r>
              <a:rPr lang="de-CH" dirty="0"/>
              <a:t> </a:t>
            </a:r>
            <a:r>
              <a:rPr lang="de-CH" dirty="0" err="1"/>
              <a:t>elitr</a:t>
            </a:r>
            <a:r>
              <a:rPr lang="de-CH" dirty="0"/>
              <a:t>, </a:t>
            </a:r>
            <a:r>
              <a:rPr lang="de-CH" dirty="0" err="1"/>
              <a:t>sed</a:t>
            </a:r>
            <a:r>
              <a:rPr lang="de-CH" dirty="0"/>
              <a:t> </a:t>
            </a:r>
            <a:r>
              <a:rPr lang="de-CH" dirty="0" err="1"/>
              <a:t>diam</a:t>
            </a:r>
            <a:r>
              <a:rPr lang="de-CH" dirty="0"/>
              <a:t> </a:t>
            </a:r>
            <a:r>
              <a:rPr lang="de-CH" dirty="0" err="1"/>
              <a:t>nonumy</a:t>
            </a:r>
            <a:r>
              <a:rPr lang="de-CH" dirty="0"/>
              <a:t> </a:t>
            </a:r>
            <a:r>
              <a:rPr lang="de-CH" dirty="0" err="1"/>
              <a:t>eirmod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invidunt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 et </a:t>
            </a:r>
            <a:r>
              <a:rPr lang="de-CH" dirty="0" err="1"/>
              <a:t>dolore</a:t>
            </a:r>
            <a:r>
              <a:rPr lang="de-CH" dirty="0"/>
              <a:t> magna </a:t>
            </a:r>
            <a:r>
              <a:rPr lang="de-CH" dirty="0" err="1"/>
              <a:t>aliquyam</a:t>
            </a:r>
            <a:r>
              <a:rPr lang="de-CH" dirty="0"/>
              <a:t> </a:t>
            </a:r>
            <a:r>
              <a:rPr lang="de-CH" dirty="0" err="1"/>
              <a:t>erat</a:t>
            </a:r>
            <a:r>
              <a:rPr lang="de-CH" dirty="0"/>
              <a:t>, </a:t>
            </a:r>
            <a:r>
              <a:rPr lang="de-CH" dirty="0" err="1"/>
              <a:t>sed</a:t>
            </a:r>
            <a:r>
              <a:rPr lang="de-CH" dirty="0"/>
              <a:t> </a:t>
            </a:r>
            <a:r>
              <a:rPr lang="de-CH" dirty="0" err="1"/>
              <a:t>diam</a:t>
            </a:r>
            <a:r>
              <a:rPr lang="de-CH" dirty="0"/>
              <a:t> </a:t>
            </a:r>
            <a:r>
              <a:rPr lang="de-CH" dirty="0" err="1"/>
              <a:t>voluptua</a:t>
            </a:r>
            <a:r>
              <a:rPr lang="de-CH" dirty="0"/>
              <a:t>. </a:t>
            </a:r>
          </a:p>
          <a:p>
            <a:pPr lvl="1"/>
            <a:r>
              <a:rPr lang="de-CH" dirty="0"/>
              <a:t>At </a:t>
            </a:r>
            <a:r>
              <a:rPr lang="de-CH" dirty="0" err="1"/>
              <a:t>vero</a:t>
            </a:r>
            <a:r>
              <a:rPr lang="de-CH" dirty="0"/>
              <a:t> </a:t>
            </a:r>
            <a:r>
              <a:rPr lang="de-CH" dirty="0" err="1"/>
              <a:t>eos</a:t>
            </a:r>
            <a:r>
              <a:rPr lang="de-CH" dirty="0"/>
              <a:t> et </a:t>
            </a:r>
            <a:r>
              <a:rPr lang="de-CH" dirty="0" err="1"/>
              <a:t>accusam</a:t>
            </a:r>
            <a:r>
              <a:rPr lang="de-CH" dirty="0"/>
              <a:t> et </a:t>
            </a:r>
            <a:r>
              <a:rPr lang="de-CH" dirty="0" err="1"/>
              <a:t>justo</a:t>
            </a:r>
            <a:r>
              <a:rPr lang="de-CH" dirty="0"/>
              <a:t> </a:t>
            </a:r>
            <a:r>
              <a:rPr lang="de-CH" dirty="0" err="1"/>
              <a:t>duo</a:t>
            </a:r>
            <a:r>
              <a:rPr lang="de-CH" dirty="0"/>
              <a:t> </a:t>
            </a:r>
            <a:r>
              <a:rPr lang="de-CH" dirty="0" err="1"/>
              <a:t>dolores</a:t>
            </a:r>
            <a:r>
              <a:rPr lang="de-CH" dirty="0"/>
              <a:t> et </a:t>
            </a:r>
            <a:r>
              <a:rPr lang="de-CH" dirty="0" err="1"/>
              <a:t>ea</a:t>
            </a:r>
            <a:r>
              <a:rPr lang="de-CH" dirty="0"/>
              <a:t> </a:t>
            </a:r>
            <a:r>
              <a:rPr lang="de-CH" dirty="0" err="1"/>
              <a:t>rebum</a:t>
            </a:r>
            <a:r>
              <a:rPr lang="de-CH" dirty="0"/>
              <a:t>. Stet </a:t>
            </a:r>
            <a:r>
              <a:rPr lang="de-CH" dirty="0" err="1"/>
              <a:t>clita</a:t>
            </a:r>
            <a:r>
              <a:rPr lang="de-CH" dirty="0"/>
              <a:t> </a:t>
            </a:r>
            <a:r>
              <a:rPr lang="de-CH" dirty="0" err="1"/>
              <a:t>kasd</a:t>
            </a:r>
            <a:r>
              <a:rPr lang="de-CH" dirty="0"/>
              <a:t> </a:t>
            </a:r>
            <a:r>
              <a:rPr lang="de-CH" dirty="0" err="1"/>
              <a:t>gubergren</a:t>
            </a:r>
            <a:r>
              <a:rPr lang="de-CH" dirty="0"/>
              <a:t>, </a:t>
            </a:r>
            <a:r>
              <a:rPr lang="de-CH" dirty="0" err="1"/>
              <a:t>no</a:t>
            </a:r>
            <a:r>
              <a:rPr lang="de-CH" dirty="0"/>
              <a:t> </a:t>
            </a:r>
            <a:r>
              <a:rPr lang="de-CH" dirty="0" err="1"/>
              <a:t>sea</a:t>
            </a:r>
            <a:r>
              <a:rPr lang="de-CH" dirty="0"/>
              <a:t> </a:t>
            </a:r>
            <a:r>
              <a:rPr lang="de-CH" dirty="0" err="1"/>
              <a:t>takimata</a:t>
            </a:r>
            <a:r>
              <a:rPr lang="de-CH" dirty="0"/>
              <a:t> sanctus </a:t>
            </a:r>
            <a:r>
              <a:rPr lang="de-CH" dirty="0" err="1"/>
              <a:t>est</a:t>
            </a:r>
            <a:r>
              <a:rPr lang="de-CH" dirty="0"/>
              <a:t> </a:t>
            </a:r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. 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6908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1. Juli 2020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Titel der Präsentation ändern über Menü 'Einfügen' &gt; 'Kopf- und Fusszeile'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15</a:t>
            </a:fld>
            <a:endParaRPr lang="de-CH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consetetur</a:t>
            </a:r>
            <a:r>
              <a:rPr lang="de-CH" dirty="0"/>
              <a:t> </a:t>
            </a:r>
            <a:r>
              <a:rPr lang="de-CH" dirty="0" err="1"/>
              <a:t>sadipscing</a:t>
            </a:r>
            <a:r>
              <a:rPr lang="de-CH" dirty="0"/>
              <a:t> </a:t>
            </a:r>
            <a:r>
              <a:rPr lang="de-CH" dirty="0" err="1"/>
              <a:t>elitr</a:t>
            </a:r>
            <a:r>
              <a:rPr lang="de-CH" dirty="0"/>
              <a:t>, </a:t>
            </a:r>
            <a:r>
              <a:rPr lang="de-CH" dirty="0" err="1"/>
              <a:t>sed</a:t>
            </a:r>
            <a:r>
              <a:rPr lang="de-CH" dirty="0"/>
              <a:t> </a:t>
            </a:r>
            <a:r>
              <a:rPr lang="de-CH" dirty="0" err="1"/>
              <a:t>diam</a:t>
            </a:r>
            <a:r>
              <a:rPr lang="de-CH" dirty="0"/>
              <a:t> </a:t>
            </a:r>
            <a:r>
              <a:rPr lang="de-CH" dirty="0" err="1"/>
              <a:t>nonumy</a:t>
            </a:r>
            <a:r>
              <a:rPr lang="de-CH" dirty="0"/>
              <a:t> </a:t>
            </a:r>
            <a:r>
              <a:rPr lang="de-CH" dirty="0" err="1"/>
              <a:t>eirmod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invidunt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 et </a:t>
            </a:r>
            <a:r>
              <a:rPr lang="de-CH" dirty="0" err="1"/>
              <a:t>dolore</a:t>
            </a:r>
            <a:r>
              <a:rPr lang="de-CH" dirty="0"/>
              <a:t> magna </a:t>
            </a:r>
            <a:r>
              <a:rPr lang="de-CH" dirty="0" err="1"/>
              <a:t>aliquyam</a:t>
            </a:r>
            <a:r>
              <a:rPr lang="de-CH" dirty="0"/>
              <a:t> </a:t>
            </a:r>
            <a:r>
              <a:rPr lang="de-CH" dirty="0" err="1"/>
              <a:t>erat</a:t>
            </a:r>
            <a:r>
              <a:rPr lang="de-CH" dirty="0"/>
              <a:t>, </a:t>
            </a:r>
            <a:r>
              <a:rPr lang="de-CH" dirty="0" err="1"/>
              <a:t>sed</a:t>
            </a:r>
            <a:r>
              <a:rPr lang="de-CH" dirty="0"/>
              <a:t> </a:t>
            </a:r>
            <a:r>
              <a:rPr lang="de-CH" dirty="0" err="1"/>
              <a:t>diam</a:t>
            </a:r>
            <a:r>
              <a:rPr lang="de-CH" dirty="0"/>
              <a:t> </a:t>
            </a:r>
            <a:r>
              <a:rPr lang="de-CH" dirty="0" err="1"/>
              <a:t>voluptua</a:t>
            </a:r>
            <a:r>
              <a:rPr lang="de-CH" dirty="0"/>
              <a:t>. </a:t>
            </a:r>
          </a:p>
          <a:p>
            <a:pPr lvl="1"/>
            <a:r>
              <a:rPr lang="de-CH" dirty="0"/>
              <a:t>At </a:t>
            </a:r>
            <a:r>
              <a:rPr lang="de-CH" dirty="0" err="1"/>
              <a:t>vero</a:t>
            </a:r>
            <a:r>
              <a:rPr lang="de-CH" dirty="0"/>
              <a:t> </a:t>
            </a:r>
            <a:r>
              <a:rPr lang="de-CH" dirty="0" err="1"/>
              <a:t>eos</a:t>
            </a:r>
            <a:r>
              <a:rPr lang="de-CH" dirty="0"/>
              <a:t> et </a:t>
            </a:r>
            <a:r>
              <a:rPr lang="de-CH" dirty="0" err="1"/>
              <a:t>accusam</a:t>
            </a:r>
            <a:r>
              <a:rPr lang="de-CH" dirty="0"/>
              <a:t> et </a:t>
            </a:r>
            <a:r>
              <a:rPr lang="de-CH" dirty="0" err="1"/>
              <a:t>justo</a:t>
            </a:r>
            <a:r>
              <a:rPr lang="de-CH" dirty="0"/>
              <a:t> </a:t>
            </a:r>
            <a:r>
              <a:rPr lang="de-CH" dirty="0" err="1"/>
              <a:t>duo</a:t>
            </a:r>
            <a:r>
              <a:rPr lang="de-CH" dirty="0"/>
              <a:t> </a:t>
            </a:r>
            <a:r>
              <a:rPr lang="de-CH" dirty="0" err="1"/>
              <a:t>dolores</a:t>
            </a:r>
            <a:r>
              <a:rPr lang="de-CH" dirty="0"/>
              <a:t> et </a:t>
            </a:r>
            <a:r>
              <a:rPr lang="de-CH" dirty="0" err="1"/>
              <a:t>ea</a:t>
            </a:r>
            <a:r>
              <a:rPr lang="de-CH" dirty="0"/>
              <a:t> </a:t>
            </a:r>
            <a:r>
              <a:rPr lang="de-CH" dirty="0" err="1"/>
              <a:t>rebum</a:t>
            </a:r>
            <a:r>
              <a:rPr lang="de-CH" dirty="0"/>
              <a:t>. Stet </a:t>
            </a:r>
            <a:r>
              <a:rPr lang="de-CH" dirty="0" err="1"/>
              <a:t>clita</a:t>
            </a:r>
            <a:r>
              <a:rPr lang="de-CH" dirty="0"/>
              <a:t> </a:t>
            </a:r>
            <a:r>
              <a:rPr lang="de-CH" dirty="0" err="1"/>
              <a:t>kasd</a:t>
            </a:r>
            <a:r>
              <a:rPr lang="de-CH" dirty="0"/>
              <a:t> </a:t>
            </a:r>
            <a:r>
              <a:rPr lang="de-CH" dirty="0" err="1"/>
              <a:t>gubergren</a:t>
            </a:r>
            <a:r>
              <a:rPr lang="de-CH" dirty="0"/>
              <a:t>, </a:t>
            </a:r>
            <a:r>
              <a:rPr lang="de-CH" dirty="0" err="1"/>
              <a:t>no</a:t>
            </a:r>
            <a:r>
              <a:rPr lang="de-CH" dirty="0"/>
              <a:t> </a:t>
            </a:r>
            <a:r>
              <a:rPr lang="de-CH" dirty="0" err="1"/>
              <a:t>sea</a:t>
            </a:r>
            <a:r>
              <a:rPr lang="de-CH" dirty="0"/>
              <a:t> </a:t>
            </a:r>
            <a:r>
              <a:rPr lang="de-CH" dirty="0" err="1"/>
              <a:t>takimata</a:t>
            </a:r>
            <a:r>
              <a:rPr lang="de-CH" dirty="0"/>
              <a:t> sanctus </a:t>
            </a:r>
            <a:r>
              <a:rPr lang="de-CH" dirty="0" err="1"/>
              <a:t>est</a:t>
            </a:r>
            <a:r>
              <a:rPr lang="de-CH" dirty="0"/>
              <a:t> </a:t>
            </a:r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. </a:t>
            </a:r>
            <a:endParaRPr lang="de-CH" dirty="0" smtClean="0"/>
          </a:p>
          <a:p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consetetur</a:t>
            </a:r>
            <a:r>
              <a:rPr lang="de-CH" dirty="0"/>
              <a:t> </a:t>
            </a:r>
            <a:r>
              <a:rPr lang="de-CH" dirty="0" err="1"/>
              <a:t>sadipscing</a:t>
            </a:r>
            <a:r>
              <a:rPr lang="de-CH" dirty="0"/>
              <a:t> </a:t>
            </a:r>
            <a:r>
              <a:rPr lang="de-CH" dirty="0" err="1"/>
              <a:t>elitr</a:t>
            </a:r>
            <a:r>
              <a:rPr lang="de-CH" dirty="0"/>
              <a:t>, </a:t>
            </a:r>
            <a:r>
              <a:rPr lang="de-CH" dirty="0" err="1"/>
              <a:t>sed</a:t>
            </a:r>
            <a:r>
              <a:rPr lang="de-CH" dirty="0"/>
              <a:t> </a:t>
            </a:r>
            <a:r>
              <a:rPr lang="de-CH" dirty="0" err="1"/>
              <a:t>diam</a:t>
            </a:r>
            <a:r>
              <a:rPr lang="de-CH" dirty="0"/>
              <a:t> </a:t>
            </a:r>
            <a:r>
              <a:rPr lang="de-CH" dirty="0" err="1"/>
              <a:t>nonumy</a:t>
            </a:r>
            <a:r>
              <a:rPr lang="de-CH" dirty="0"/>
              <a:t> </a:t>
            </a:r>
            <a:r>
              <a:rPr lang="de-CH" dirty="0" err="1"/>
              <a:t>eirmod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invidunt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 et </a:t>
            </a:r>
            <a:r>
              <a:rPr lang="de-CH" dirty="0" err="1"/>
              <a:t>dolore</a:t>
            </a:r>
            <a:r>
              <a:rPr lang="de-CH" dirty="0"/>
              <a:t> magna </a:t>
            </a:r>
            <a:r>
              <a:rPr lang="de-CH" dirty="0" err="1"/>
              <a:t>aliquyam</a:t>
            </a:r>
            <a:r>
              <a:rPr lang="de-CH" dirty="0"/>
              <a:t> </a:t>
            </a:r>
            <a:r>
              <a:rPr lang="de-CH" dirty="0" err="1"/>
              <a:t>erat</a:t>
            </a:r>
            <a:r>
              <a:rPr lang="de-CH" dirty="0"/>
              <a:t>, </a:t>
            </a:r>
            <a:r>
              <a:rPr lang="de-CH" dirty="0" err="1"/>
              <a:t>sed</a:t>
            </a:r>
            <a:r>
              <a:rPr lang="de-CH" dirty="0"/>
              <a:t> </a:t>
            </a:r>
            <a:r>
              <a:rPr lang="de-CH" dirty="0" err="1"/>
              <a:t>diam</a:t>
            </a:r>
            <a:r>
              <a:rPr lang="de-CH" dirty="0"/>
              <a:t> </a:t>
            </a:r>
            <a:r>
              <a:rPr lang="de-CH" dirty="0" err="1"/>
              <a:t>voluptua</a:t>
            </a:r>
            <a:r>
              <a:rPr lang="de-CH" dirty="0"/>
              <a:t>. </a:t>
            </a:r>
          </a:p>
          <a:p>
            <a:pPr lvl="1"/>
            <a:r>
              <a:rPr lang="de-CH" dirty="0"/>
              <a:t>At </a:t>
            </a:r>
            <a:r>
              <a:rPr lang="de-CH" dirty="0" err="1"/>
              <a:t>vero</a:t>
            </a:r>
            <a:r>
              <a:rPr lang="de-CH" dirty="0"/>
              <a:t> </a:t>
            </a:r>
            <a:r>
              <a:rPr lang="de-CH" dirty="0" err="1"/>
              <a:t>eos</a:t>
            </a:r>
            <a:r>
              <a:rPr lang="de-CH" dirty="0"/>
              <a:t> et </a:t>
            </a:r>
            <a:r>
              <a:rPr lang="de-CH" dirty="0" err="1"/>
              <a:t>accusam</a:t>
            </a:r>
            <a:r>
              <a:rPr lang="de-CH" dirty="0"/>
              <a:t> et </a:t>
            </a:r>
            <a:r>
              <a:rPr lang="de-CH" dirty="0" err="1"/>
              <a:t>justo</a:t>
            </a:r>
            <a:r>
              <a:rPr lang="de-CH" dirty="0"/>
              <a:t> </a:t>
            </a:r>
            <a:r>
              <a:rPr lang="de-CH" dirty="0" err="1"/>
              <a:t>duo</a:t>
            </a:r>
            <a:r>
              <a:rPr lang="de-CH" dirty="0"/>
              <a:t> </a:t>
            </a:r>
            <a:r>
              <a:rPr lang="de-CH" dirty="0" err="1"/>
              <a:t>dolores</a:t>
            </a:r>
            <a:r>
              <a:rPr lang="de-CH" dirty="0"/>
              <a:t> et </a:t>
            </a:r>
            <a:r>
              <a:rPr lang="de-CH" dirty="0" err="1"/>
              <a:t>ea</a:t>
            </a:r>
            <a:r>
              <a:rPr lang="de-CH" dirty="0"/>
              <a:t> </a:t>
            </a:r>
            <a:r>
              <a:rPr lang="de-CH" dirty="0" err="1"/>
              <a:t>rebum</a:t>
            </a:r>
            <a:r>
              <a:rPr lang="de-CH" dirty="0"/>
              <a:t>. Stet </a:t>
            </a:r>
            <a:r>
              <a:rPr lang="de-CH" dirty="0" err="1"/>
              <a:t>clita</a:t>
            </a:r>
            <a:r>
              <a:rPr lang="de-CH" dirty="0"/>
              <a:t> </a:t>
            </a:r>
            <a:r>
              <a:rPr lang="de-CH" dirty="0" err="1"/>
              <a:t>kasd</a:t>
            </a:r>
            <a:r>
              <a:rPr lang="de-CH" dirty="0"/>
              <a:t> </a:t>
            </a:r>
            <a:r>
              <a:rPr lang="de-CH" dirty="0" err="1"/>
              <a:t>gubergren</a:t>
            </a:r>
            <a:r>
              <a:rPr lang="de-CH" dirty="0"/>
              <a:t>, </a:t>
            </a:r>
            <a:r>
              <a:rPr lang="de-CH" dirty="0" err="1"/>
              <a:t>no</a:t>
            </a:r>
            <a:r>
              <a:rPr lang="de-CH" dirty="0"/>
              <a:t> </a:t>
            </a:r>
            <a:r>
              <a:rPr lang="de-CH" dirty="0" err="1"/>
              <a:t>sea</a:t>
            </a:r>
            <a:r>
              <a:rPr lang="de-CH" dirty="0"/>
              <a:t> </a:t>
            </a:r>
            <a:r>
              <a:rPr lang="de-CH" dirty="0" err="1"/>
              <a:t>takimata</a:t>
            </a:r>
            <a:r>
              <a:rPr lang="de-CH" dirty="0"/>
              <a:t> sanctus </a:t>
            </a:r>
            <a:r>
              <a:rPr lang="de-CH" dirty="0" err="1"/>
              <a:t>est</a:t>
            </a:r>
            <a:r>
              <a:rPr lang="de-CH" dirty="0"/>
              <a:t> </a:t>
            </a:r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. </a:t>
            </a:r>
          </a:p>
          <a:p>
            <a:pPr lvl="1"/>
            <a:endParaRPr lang="de-CH" dirty="0"/>
          </a:p>
          <a:p>
            <a:endParaRPr lang="de-CH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r>
              <a:rPr lang="de-CH" dirty="0" smtClean="0"/>
              <a:t>Folienlayout</a:t>
            </a:r>
            <a:endParaRPr lang="de-CH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Inhalt und Bild hoch</a:t>
            </a:r>
            <a:endParaRPr lang="de-CH" dirty="0"/>
          </a:p>
        </p:txBody>
      </p:sp>
      <p:pic>
        <p:nvPicPr>
          <p:cNvPr id="7" name="Bildplatzhalter 6"/>
          <p:cNvPicPr>
            <a:picLocks noGrp="1" noChangeAspect="1"/>
          </p:cNvPicPr>
          <p:nvPr>
            <p:ph type="pic" sz="quarter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1" r="278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621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 smtClean="0"/>
              <a:t>1. Juli 2020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CH" smtClean="0"/>
              <a:t>Titel der Präsentation ändern über Menü 'Einfügen' &gt; 'Kopf- und Fusszeile'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16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Nur Titel</a:t>
            </a:r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r>
              <a:rPr lang="de-CH" dirty="0" smtClean="0"/>
              <a:t>Folienlayout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8106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1. Juli 2020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Titel der Präsentation ändern über Menü 'Einfügen' &gt; 'Kopf- und Fusszeile'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17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5403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1. Juli 2020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Titel der Präsentation ändern über Menü 'Einfügen' &gt; 'Kopf- und Fusszeile'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18</a:t>
            </a:fld>
            <a:endParaRPr lang="de-CH" dirty="0"/>
          </a:p>
        </p:txBody>
      </p:sp>
      <p:pic>
        <p:nvPicPr>
          <p:cNvPr id="8" name="Bildplatzhalter 7"/>
          <p:cNvPicPr>
            <a:picLocks noGrp="1" noChangeAspect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8" b="66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9668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Musterseiten und Anleitungen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1. Juli 2020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Titel der Präsentation ändern über Menü 'Einfügen' &gt; 'Kopf- und Fusszeile'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19</a:t>
            </a:fld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CH" dirty="0" smtClean="0"/>
              <a:t>Wichtige Hinweise und Hilfestellungen befinden sich in den roten Textfeldern</a:t>
            </a:r>
            <a:endParaRPr lang="de-CH" dirty="0"/>
          </a:p>
        </p:txBody>
      </p:sp>
      <p:pic>
        <p:nvPicPr>
          <p:cNvPr id="9" name="Bildplatzhalter 8"/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285969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CH" dirty="0" smtClean="0"/>
              <a:t>Übersicht aller vorhandenen Folienlayouts</a:t>
            </a:r>
          </a:p>
          <a:p>
            <a:pPr lvl="2"/>
            <a:r>
              <a:rPr lang="de-CH" dirty="0" smtClean="0">
                <a:hlinkClick r:id="rId2" action="ppaction://hlinksldjump"/>
              </a:rPr>
              <a:t>Titelfolie 1</a:t>
            </a:r>
            <a:endParaRPr lang="de-CH" dirty="0" smtClean="0"/>
          </a:p>
          <a:p>
            <a:pPr lvl="2"/>
            <a:r>
              <a:rPr lang="de-CH" dirty="0" smtClean="0">
                <a:hlinkClick r:id="rId3" action="ppaction://hlinksldjump"/>
              </a:rPr>
              <a:t>Titelfolie 2</a:t>
            </a:r>
            <a:endParaRPr lang="de-CH" dirty="0" smtClean="0"/>
          </a:p>
          <a:p>
            <a:pPr lvl="2"/>
            <a:r>
              <a:rPr lang="de-CH" dirty="0" smtClean="0">
                <a:hlinkClick r:id="rId4" action="ppaction://hlinksldjump"/>
              </a:rPr>
              <a:t>Abschnittsfolie 1</a:t>
            </a:r>
            <a:endParaRPr lang="de-CH" dirty="0" smtClean="0"/>
          </a:p>
          <a:p>
            <a:pPr lvl="2"/>
            <a:r>
              <a:rPr lang="de-CH" dirty="0" smtClean="0">
                <a:hlinkClick r:id="rId5" action="ppaction://hlinksldjump"/>
              </a:rPr>
              <a:t>Abschnittsfolie 2</a:t>
            </a:r>
            <a:endParaRPr lang="de-CH" dirty="0" smtClean="0"/>
          </a:p>
          <a:p>
            <a:pPr lvl="2"/>
            <a:r>
              <a:rPr lang="de-CH" dirty="0" smtClean="0">
                <a:hlinkClick r:id="rId6" action="ppaction://hlinksldjump"/>
              </a:rPr>
              <a:t>Agenda</a:t>
            </a:r>
            <a:endParaRPr lang="de-CH" dirty="0" smtClean="0"/>
          </a:p>
          <a:p>
            <a:pPr lvl="2"/>
            <a:r>
              <a:rPr lang="de-CH" dirty="0" smtClean="0">
                <a:hlinkClick r:id="rId7" action="ppaction://hlinksldjump"/>
              </a:rPr>
              <a:t>1 Inhalt</a:t>
            </a:r>
            <a:endParaRPr lang="de-CH" dirty="0" smtClean="0"/>
          </a:p>
          <a:p>
            <a:pPr lvl="2"/>
            <a:r>
              <a:rPr lang="de-CH" dirty="0" smtClean="0">
                <a:hlinkClick r:id="rId8" action="ppaction://hlinksldjump"/>
              </a:rPr>
              <a:t>2 Inhalte</a:t>
            </a:r>
            <a:endParaRPr lang="de-CH" dirty="0" smtClean="0"/>
          </a:p>
          <a:p>
            <a:pPr lvl="2"/>
            <a:r>
              <a:rPr lang="de-CH" dirty="0" smtClean="0">
                <a:hlinkClick r:id="rId9" action="ppaction://hlinksldjump"/>
              </a:rPr>
              <a:t>Vergleich</a:t>
            </a:r>
            <a:endParaRPr lang="de-CH" dirty="0" smtClean="0"/>
          </a:p>
          <a:p>
            <a:pPr lvl="2"/>
            <a:r>
              <a:rPr lang="de-CH" dirty="0" smtClean="0">
                <a:hlinkClick r:id="rId10" action="ppaction://hlinksldjump"/>
              </a:rPr>
              <a:t>Inhalt und Bild hoch</a:t>
            </a:r>
            <a:endParaRPr lang="de-CH" dirty="0" smtClean="0"/>
          </a:p>
          <a:p>
            <a:pPr lvl="2"/>
            <a:r>
              <a:rPr lang="de-CH" dirty="0" smtClean="0">
                <a:hlinkClick r:id="rId11" action="ppaction://hlinksldjump"/>
              </a:rPr>
              <a:t>Nur Titel</a:t>
            </a:r>
            <a:endParaRPr lang="de-CH" dirty="0" smtClean="0"/>
          </a:p>
          <a:p>
            <a:pPr lvl="2"/>
            <a:r>
              <a:rPr lang="de-CH" dirty="0" smtClean="0">
                <a:hlinkClick r:id="rId12" action="ppaction://hlinksldjump"/>
              </a:rPr>
              <a:t>Leer</a:t>
            </a:r>
            <a:endParaRPr lang="de-CH" dirty="0" smtClean="0"/>
          </a:p>
          <a:p>
            <a:pPr lvl="2"/>
            <a:r>
              <a:rPr lang="de-CH" dirty="0" smtClean="0">
                <a:hlinkClick r:id="rId13" action="ppaction://hlinksldjump"/>
              </a:rPr>
              <a:t>Vollbild</a:t>
            </a:r>
            <a:endParaRPr lang="de-CH" dirty="0" smtClean="0"/>
          </a:p>
          <a:p>
            <a:r>
              <a:rPr lang="de-CH" dirty="0" smtClean="0"/>
              <a:t>Musterseiten mit Tipps und Tricks</a:t>
            </a:r>
          </a:p>
          <a:p>
            <a:pPr lvl="2"/>
            <a:r>
              <a:rPr lang="de-CH" dirty="0">
                <a:hlinkClick r:id="rId2" action="ppaction://hlinksldjump"/>
              </a:rPr>
              <a:t>Titelfolie 1: Rapperswil</a:t>
            </a:r>
            <a:endParaRPr lang="de-CH" dirty="0"/>
          </a:p>
          <a:p>
            <a:pPr lvl="2"/>
            <a:r>
              <a:rPr lang="de-CH" dirty="0">
                <a:hlinkClick r:id="rId14" action="ppaction://hlinksldjump"/>
              </a:rPr>
              <a:t>Titelfolie 1: </a:t>
            </a:r>
            <a:r>
              <a:rPr lang="de-CH" dirty="0" err="1" smtClean="0">
                <a:hlinkClick r:id="rId14" action="ppaction://hlinksldjump"/>
              </a:rPr>
              <a:t>St.Gallen</a:t>
            </a:r>
            <a:endParaRPr lang="de-CH" dirty="0"/>
          </a:p>
          <a:p>
            <a:pPr lvl="2"/>
            <a:r>
              <a:rPr lang="de-CH" dirty="0">
                <a:hlinkClick r:id="rId15" action="ppaction://hlinksldjump"/>
              </a:rPr>
              <a:t>Titelfolie 1: Buchs</a:t>
            </a:r>
            <a:endParaRPr lang="de-CH" dirty="0"/>
          </a:p>
          <a:p>
            <a:pPr lvl="2"/>
            <a:r>
              <a:rPr lang="de-CH" dirty="0">
                <a:hlinkClick r:id="rId3" action="ppaction://hlinksldjump"/>
              </a:rPr>
              <a:t>Titelfolie 2: Rapperswil</a:t>
            </a:r>
            <a:endParaRPr lang="de-CH" dirty="0"/>
          </a:p>
          <a:p>
            <a:pPr lvl="2"/>
            <a:r>
              <a:rPr lang="de-CH" dirty="0">
                <a:hlinkClick r:id="rId16" action="ppaction://hlinksldjump"/>
              </a:rPr>
              <a:t>Titelfolie 2: </a:t>
            </a:r>
            <a:r>
              <a:rPr lang="de-CH" dirty="0" err="1" smtClean="0">
                <a:hlinkClick r:id="rId16" action="ppaction://hlinksldjump"/>
              </a:rPr>
              <a:t>St.Gallen</a:t>
            </a:r>
            <a:endParaRPr lang="de-CH" dirty="0"/>
          </a:p>
          <a:p>
            <a:pPr lvl="2"/>
            <a:r>
              <a:rPr lang="de-CH" dirty="0">
                <a:hlinkClick r:id="rId17" action="ppaction://hlinksldjump"/>
              </a:rPr>
              <a:t>Titelfolie 2: Buchs</a:t>
            </a:r>
            <a:endParaRPr lang="de-CH" dirty="0"/>
          </a:p>
          <a:p>
            <a:pPr lvl="2"/>
            <a:r>
              <a:rPr lang="de-CH" dirty="0" smtClean="0">
                <a:hlinkClick r:id="rId18" action="ppaction://hlinksldjump"/>
              </a:rPr>
              <a:t>Agenda mit Kapitelmarkierung</a:t>
            </a:r>
            <a:endParaRPr lang="de-CH" dirty="0" smtClean="0"/>
          </a:p>
          <a:p>
            <a:pPr lvl="2"/>
            <a:r>
              <a:rPr lang="de-CH" dirty="0" smtClean="0">
                <a:hlinkClick r:id="rId19" action="ppaction://hlinksldjump"/>
              </a:rPr>
              <a:t>Fusszeile</a:t>
            </a:r>
            <a:endParaRPr lang="de-CH" dirty="0" smtClean="0"/>
          </a:p>
          <a:p>
            <a:pPr lvl="2"/>
            <a:r>
              <a:rPr lang="de-CH" dirty="0" smtClean="0">
                <a:hlinkClick r:id="rId20" action="ppaction://hlinksldjump"/>
              </a:rPr>
              <a:t>Aufzählungszeichen und Quellenangabe</a:t>
            </a:r>
            <a:endParaRPr lang="de-CH" dirty="0" smtClean="0"/>
          </a:p>
          <a:p>
            <a:pPr lvl="2"/>
            <a:r>
              <a:rPr lang="de-CH" dirty="0" smtClean="0">
                <a:hlinkClick r:id="rId21" action="ppaction://hlinksldjump"/>
              </a:rPr>
              <a:t>Bildausschnitt wählen</a:t>
            </a:r>
            <a:endParaRPr lang="de-CH" dirty="0" smtClean="0"/>
          </a:p>
          <a:p>
            <a:pPr lvl="2"/>
            <a:r>
              <a:rPr lang="de-CH" dirty="0" smtClean="0">
                <a:hlinkClick r:id="rId22" action="ppaction://hlinksldjump"/>
              </a:rPr>
              <a:t>SmartArt schlicht</a:t>
            </a:r>
            <a:endParaRPr lang="de-CH" dirty="0" smtClean="0"/>
          </a:p>
          <a:p>
            <a:pPr lvl="2"/>
            <a:r>
              <a:rPr lang="de-CH" dirty="0" smtClean="0">
                <a:hlinkClick r:id="rId23" action="ppaction://hlinksldjump"/>
              </a:rPr>
              <a:t>SmartArt Farbdesign 'Bunt'</a:t>
            </a:r>
            <a:endParaRPr lang="de-CH" dirty="0" smtClean="0"/>
          </a:p>
          <a:p>
            <a:pPr lvl="2"/>
            <a:r>
              <a:rPr lang="de-CH" dirty="0" smtClean="0">
                <a:hlinkClick r:id="rId24" action="ppaction://hlinksldjump"/>
              </a:rPr>
              <a:t>Kuchendiagramm</a:t>
            </a:r>
            <a:endParaRPr lang="de-CH" dirty="0" smtClean="0"/>
          </a:p>
          <a:p>
            <a:pPr lvl="2"/>
            <a:r>
              <a:rPr lang="de-CH" dirty="0" smtClean="0">
                <a:hlinkClick r:id="rId25" action="ppaction://hlinksldjump"/>
              </a:rPr>
              <a:t>Säulendiagramm gestapelt </a:t>
            </a:r>
            <a:endParaRPr lang="de-CH" dirty="0" smtClean="0"/>
          </a:p>
          <a:p>
            <a:pPr lvl="2"/>
            <a:r>
              <a:rPr lang="de-CH" dirty="0" smtClean="0">
                <a:hlinkClick r:id="rId26" action="ppaction://hlinksldjump"/>
              </a:rPr>
              <a:t>Säulendiagramm</a:t>
            </a:r>
            <a:endParaRPr lang="de-CH" dirty="0" smtClean="0"/>
          </a:p>
          <a:p>
            <a:pPr lvl="2"/>
            <a:r>
              <a:rPr lang="de-CH" dirty="0" smtClean="0">
                <a:hlinkClick r:id="rId27" action="ppaction://hlinksldjump"/>
              </a:rPr>
              <a:t>Balkendiagramm </a:t>
            </a:r>
            <a:endParaRPr lang="de-CH" dirty="0" smtClean="0"/>
          </a:p>
          <a:p>
            <a:pPr lvl="2"/>
            <a:r>
              <a:rPr lang="de-CH" dirty="0" smtClean="0">
                <a:hlinkClick r:id="rId28" action="ppaction://hlinksldjump"/>
              </a:rPr>
              <a:t>Kurvendiagramm</a:t>
            </a:r>
            <a:endParaRPr lang="de-CH" dirty="0" smtClean="0"/>
          </a:p>
          <a:p>
            <a:pPr lvl="2"/>
            <a:r>
              <a:rPr lang="de-CH" dirty="0" smtClean="0">
                <a:hlinkClick r:id="rId29" action="ppaction://hlinksldjump"/>
              </a:rPr>
              <a:t>Text und Tabelle</a:t>
            </a:r>
            <a:endParaRPr lang="de-CH" dirty="0" smtClean="0"/>
          </a:p>
          <a:p>
            <a:r>
              <a:rPr lang="de-CH" dirty="0" smtClean="0"/>
              <a:t>Design-Anleitung</a:t>
            </a:r>
          </a:p>
          <a:p>
            <a:pPr lvl="2"/>
            <a:r>
              <a:rPr lang="de-CH" dirty="0" smtClean="0">
                <a:hlinkClick r:id="rId30" action="ppaction://hlinksldjump"/>
              </a:rPr>
              <a:t>Übersicht Folienlayouts</a:t>
            </a:r>
            <a:endParaRPr lang="de-CH" dirty="0" smtClean="0"/>
          </a:p>
          <a:p>
            <a:pPr lvl="2"/>
            <a:r>
              <a:rPr lang="de-CH" dirty="0" smtClean="0">
                <a:hlinkClick r:id="rId31" action="ppaction://hlinksldjump"/>
              </a:rPr>
              <a:t>Schriftart</a:t>
            </a:r>
            <a:endParaRPr lang="de-CH" dirty="0" smtClean="0"/>
          </a:p>
          <a:p>
            <a:pPr lvl="2"/>
            <a:r>
              <a:rPr lang="de-CH" dirty="0" smtClean="0">
                <a:hlinkClick r:id="rId32" action="ppaction://hlinksldjump"/>
              </a:rPr>
              <a:t>Farben</a:t>
            </a:r>
            <a:endParaRPr lang="de-CH" dirty="0" smtClean="0"/>
          </a:p>
          <a:p>
            <a:pPr lvl="2"/>
            <a:r>
              <a:rPr lang="de-CH" dirty="0" smtClean="0">
                <a:hlinkClick r:id="rId33" action="ppaction://hlinksldjump"/>
              </a:rPr>
              <a:t>Führungslinien</a:t>
            </a:r>
            <a:endParaRPr lang="de-CH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de-DE" smtClean="0"/>
              <a:t>1. Juli 2020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de-CH" smtClean="0"/>
              <a:t>Titel der Präsentation ändern über Menü 'Einfügen' &gt; 'Kopf- und Fusszeile'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2</a:t>
            </a:fld>
            <a:endParaRPr lang="de-CH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Inhaltsverzeichnis</a:t>
            </a:r>
            <a:endParaRPr lang="de-CH" dirty="0"/>
          </a:p>
        </p:txBody>
      </p:sp>
      <p:grpSp>
        <p:nvGrpSpPr>
          <p:cNvPr id="7" name="Gruppieren 6"/>
          <p:cNvGrpSpPr/>
          <p:nvPr/>
        </p:nvGrpSpPr>
        <p:grpSpPr>
          <a:xfrm>
            <a:off x="48703" y="24064"/>
            <a:ext cx="352932" cy="335212"/>
            <a:chOff x="59449" y="93938"/>
            <a:chExt cx="352932" cy="335212"/>
          </a:xfrm>
        </p:grpSpPr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07132" y="152079"/>
              <a:ext cx="257566" cy="218931"/>
            </a:xfrm>
            <a:prstGeom prst="rect">
              <a:avLst/>
            </a:prstGeom>
          </p:spPr>
        </p:pic>
        <p:sp>
          <p:nvSpPr>
            <p:cNvPr id="9" name="Interaktive Schaltfläche: Anpassen 8">
              <a:hlinkClick r:id="rId35" action="ppaction://hlinksldjump" highlightClick="1"/>
            </p:cNvPr>
            <p:cNvSpPr/>
            <p:nvPr/>
          </p:nvSpPr>
          <p:spPr>
            <a:xfrm>
              <a:off x="59449" y="93938"/>
              <a:ext cx="352932" cy="335212"/>
            </a:xfrm>
            <a:prstGeom prst="actionButtonBlank">
              <a:avLst/>
            </a:prstGeom>
            <a:noFill/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de-CH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Rechteckige Legende 9"/>
          <p:cNvSpPr/>
          <p:nvPr/>
        </p:nvSpPr>
        <p:spPr>
          <a:xfrm>
            <a:off x="3357387" y="30286"/>
            <a:ext cx="2520039" cy="829972"/>
          </a:xfrm>
          <a:prstGeom prst="wedgeRectCallout">
            <a:avLst>
              <a:gd name="adj1" fmla="val -162564"/>
              <a:gd name="adj2" fmla="val -33166"/>
            </a:avLst>
          </a:prstGeom>
          <a:solidFill>
            <a:schemeClr val="accent6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spcAft>
                <a:spcPts val="600"/>
              </a:spcAft>
            </a:pPr>
            <a:r>
              <a:rPr lang="de-CH" sz="800" b="1" dirty="0" smtClean="0">
                <a:solidFill>
                  <a:schemeClr val="tx1"/>
                </a:solidFill>
              </a:rPr>
              <a:t>Zurück zur Übersicht:</a:t>
            </a:r>
          </a:p>
          <a:p>
            <a:pPr algn="l">
              <a:spcAft>
                <a:spcPts val="600"/>
              </a:spcAft>
            </a:pPr>
            <a:r>
              <a:rPr lang="de-CH" sz="800" dirty="0" smtClean="0">
                <a:solidFill>
                  <a:schemeClr val="tx1"/>
                </a:solidFill>
              </a:rPr>
              <a:t>Klicke in der Präsentations-Ansicht auf diesen Pfeil um zurück zu dieser Seite zu gelangen. Du findest ihn auf allen Muster- und Anleitungs-Folien. Auch die hier aufgeführten Menüpunkte sind verknüpft.</a:t>
            </a:r>
            <a:endParaRPr lang="de-CH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38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Titelfolie mit Hintergrundbild</a:t>
            </a:r>
            <a:endParaRPr lang="de-CH" dirty="0"/>
          </a:p>
        </p:txBody>
      </p:sp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1. Juli 2020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CH" dirty="0" smtClean="0"/>
              <a:t>Departement</a:t>
            </a:r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CH" dirty="0" smtClean="0"/>
              <a:t>Anleitung</a:t>
            </a:r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CH" dirty="0" smtClean="0"/>
              <a:t>Vorname Nachname</a:t>
            </a:r>
            <a:endParaRPr lang="de-CH" dirty="0"/>
          </a:p>
        </p:txBody>
      </p:sp>
      <p:sp>
        <p:nvSpPr>
          <p:cNvPr id="9" name="Rechteck 8"/>
          <p:cNvSpPr/>
          <p:nvPr/>
        </p:nvSpPr>
        <p:spPr>
          <a:xfrm>
            <a:off x="2605943" y="333375"/>
            <a:ext cx="4032250" cy="1389918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spcAft>
                <a:spcPts val="600"/>
              </a:spcAft>
            </a:pPr>
            <a:r>
              <a:rPr lang="de-CH" sz="1100" b="1" dirty="0" smtClean="0">
                <a:solidFill>
                  <a:schemeClr val="tx1"/>
                </a:solidFill>
              </a:rPr>
              <a:t>Hintergrundbild ändern: </a:t>
            </a:r>
          </a:p>
          <a:p>
            <a:pPr algn="l">
              <a:spcAft>
                <a:spcPts val="600"/>
              </a:spcAft>
            </a:pPr>
            <a:r>
              <a:rPr lang="de-CH" sz="1100" dirty="0" smtClean="0">
                <a:solidFill>
                  <a:schemeClr val="tx1"/>
                </a:solidFill>
              </a:rPr>
              <a:t>Rechtsklick auf den Hintergrund </a:t>
            </a:r>
            <a:br>
              <a:rPr lang="de-CH" sz="1100" dirty="0" smtClean="0">
                <a:solidFill>
                  <a:schemeClr val="tx1"/>
                </a:solidFill>
              </a:rPr>
            </a:br>
            <a:r>
              <a:rPr lang="de-CH" sz="1100" dirty="0" smtClean="0">
                <a:solidFill>
                  <a:schemeClr val="tx1"/>
                </a:solidFill>
              </a:rPr>
              <a:t>&gt; 'Hintergrund formatieren…' &gt; 'Datei…' auswählen.</a:t>
            </a:r>
          </a:p>
          <a:p>
            <a:pPr algn="l">
              <a:spcAft>
                <a:spcPts val="600"/>
              </a:spcAft>
            </a:pPr>
            <a:r>
              <a:rPr lang="de-CH" sz="1100" b="1" dirty="0" smtClean="0">
                <a:solidFill>
                  <a:schemeClr val="tx1"/>
                </a:solidFill>
              </a:rPr>
              <a:t>Hinweis zum Bild:</a:t>
            </a:r>
          </a:p>
          <a:p>
            <a:pPr algn="l">
              <a:spcAft>
                <a:spcPts val="600"/>
              </a:spcAft>
            </a:pPr>
            <a:r>
              <a:rPr lang="de-CH" sz="1100" dirty="0" smtClean="0">
                <a:solidFill>
                  <a:schemeClr val="tx1"/>
                </a:solidFill>
              </a:rPr>
              <a:t>Das Wolkenbild ist lediglich ein Platzhalter. Eine Bilddatenbank OST ist aktuell im Aufbau.</a:t>
            </a:r>
            <a:endParaRPr lang="de-CH" sz="1100" dirty="0">
              <a:solidFill>
                <a:schemeClr val="tx1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" y="333374"/>
            <a:ext cx="1539373" cy="15393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" y="2241718"/>
            <a:ext cx="2173613" cy="30870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Pfeil nach unten 3"/>
          <p:cNvSpPr/>
          <p:nvPr/>
        </p:nvSpPr>
        <p:spPr>
          <a:xfrm>
            <a:off x="1426190" y="1934190"/>
            <a:ext cx="238836" cy="252483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de-CH" sz="1400" dirty="0">
              <a:solidFill>
                <a:schemeClr val="tx1"/>
              </a:solidFill>
            </a:endParaRPr>
          </a:p>
        </p:txBody>
      </p:sp>
      <p:grpSp>
        <p:nvGrpSpPr>
          <p:cNvPr id="11" name="Gruppieren 10"/>
          <p:cNvGrpSpPr/>
          <p:nvPr/>
        </p:nvGrpSpPr>
        <p:grpSpPr>
          <a:xfrm>
            <a:off x="48703" y="24064"/>
            <a:ext cx="352932" cy="335212"/>
            <a:chOff x="59449" y="93938"/>
            <a:chExt cx="352932" cy="335212"/>
          </a:xfrm>
        </p:grpSpPr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07132" y="152079"/>
              <a:ext cx="257566" cy="218931"/>
            </a:xfrm>
            <a:prstGeom prst="rect">
              <a:avLst/>
            </a:prstGeom>
          </p:spPr>
        </p:pic>
        <p:sp>
          <p:nvSpPr>
            <p:cNvPr id="13" name="Interaktive Schaltfläche: Anpassen 12">
              <a:hlinkClick r:id="rId5" action="ppaction://hlinksldjump" highlightClick="1"/>
            </p:cNvPr>
            <p:cNvSpPr/>
            <p:nvPr/>
          </p:nvSpPr>
          <p:spPr>
            <a:xfrm>
              <a:off x="59449" y="93938"/>
              <a:ext cx="352932" cy="335212"/>
            </a:xfrm>
            <a:prstGeom prst="actionButtonBlank">
              <a:avLst/>
            </a:prstGeom>
            <a:noFill/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de-CH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00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smtClean="0"/>
              <a:t>Dynamische Textfelder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1. Juli 2020</a:t>
            </a:r>
            <a:endParaRPr lang="de-CH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smtClean="0"/>
              <a:t>Anleitung</a:t>
            </a:r>
            <a:endParaRPr lang="de-CH" dirty="0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CH" smtClean="0"/>
              <a:t>Vorname Nachname</a:t>
            </a:r>
            <a:endParaRPr lang="de-CH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0" name="Legende mit Pfeil nach rechts 9"/>
          <p:cNvSpPr/>
          <p:nvPr/>
        </p:nvSpPr>
        <p:spPr>
          <a:xfrm>
            <a:off x="806450" y="1029942"/>
            <a:ext cx="4406995" cy="1282367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6655"/>
            </a:avLst>
          </a:prstGeom>
          <a:solidFill>
            <a:schemeClr val="accent6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spcAft>
                <a:spcPts val="600"/>
              </a:spcAft>
            </a:pPr>
            <a:r>
              <a:rPr lang="de-CH" sz="1100" dirty="0" smtClean="0">
                <a:solidFill>
                  <a:schemeClr val="tx1"/>
                </a:solidFill>
              </a:rPr>
              <a:t>Die Textfelder vergrössern sich mit der Textmenge! </a:t>
            </a:r>
          </a:p>
          <a:p>
            <a:pPr algn="l">
              <a:spcAft>
                <a:spcPts val="600"/>
              </a:spcAft>
            </a:pPr>
            <a:r>
              <a:rPr lang="de-CH" sz="1100" b="1" dirty="0" smtClean="0">
                <a:solidFill>
                  <a:schemeClr val="tx1"/>
                </a:solidFill>
              </a:rPr>
              <a:t>Hinweis:</a:t>
            </a:r>
          </a:p>
          <a:p>
            <a:pPr algn="l">
              <a:spcAft>
                <a:spcPts val="600"/>
              </a:spcAft>
            </a:pPr>
            <a:r>
              <a:rPr lang="de-CH" sz="1100" dirty="0" smtClean="0">
                <a:solidFill>
                  <a:schemeClr val="tx1"/>
                </a:solidFill>
              </a:rPr>
              <a:t>Beim Wechseln zwischen Layouts kann es vorkommen, dass die Farbfläche in ihre Ursprungsgrösse zurückspringt. In diesem Fall in das Textfeld reinklicken und einen Leerschlag setzen.</a:t>
            </a:r>
          </a:p>
        </p:txBody>
      </p:sp>
      <p:grpSp>
        <p:nvGrpSpPr>
          <p:cNvPr id="11" name="Gruppieren 10"/>
          <p:cNvGrpSpPr/>
          <p:nvPr/>
        </p:nvGrpSpPr>
        <p:grpSpPr>
          <a:xfrm>
            <a:off x="48703" y="24064"/>
            <a:ext cx="352932" cy="335212"/>
            <a:chOff x="59449" y="93938"/>
            <a:chExt cx="352932" cy="335212"/>
          </a:xfrm>
        </p:grpSpPr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07132" y="152079"/>
              <a:ext cx="257566" cy="218931"/>
            </a:xfrm>
            <a:prstGeom prst="rect">
              <a:avLst/>
            </a:prstGeom>
          </p:spPr>
        </p:pic>
        <p:sp>
          <p:nvSpPr>
            <p:cNvPr id="14" name="Interaktive Schaltfläche: Anpassen 13">
              <a:hlinkClick r:id="rId3" action="ppaction://hlinksldjump" highlightClick="1"/>
            </p:cNvPr>
            <p:cNvSpPr/>
            <p:nvPr/>
          </p:nvSpPr>
          <p:spPr>
            <a:xfrm>
              <a:off x="59449" y="93938"/>
              <a:ext cx="352932" cy="335212"/>
            </a:xfrm>
            <a:prstGeom prst="actionButtonBlank">
              <a:avLst/>
            </a:prstGeom>
            <a:noFill/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de-CH" sz="14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531" y="1171718"/>
            <a:ext cx="3181531" cy="1041905"/>
          </a:xfrm>
          <a:prstGeom prst="rect">
            <a:avLst/>
          </a:prstGeom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185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CH" smtClean="0"/>
              <a:t>Thema 1: Ebene 1 </a:t>
            </a:r>
          </a:p>
          <a:p>
            <a:pPr lvl="1"/>
            <a:r>
              <a:rPr lang="de-CH" smtClean="0"/>
              <a:t>Thema 2: Ebene 2</a:t>
            </a:r>
          </a:p>
          <a:p>
            <a:pPr lvl="2"/>
            <a:r>
              <a:rPr lang="de-CH" smtClean="0"/>
              <a:t>Unterthema 1: Ebene 3</a:t>
            </a:r>
          </a:p>
          <a:p>
            <a:pPr lvl="2"/>
            <a:r>
              <a:rPr lang="de-CH" smtClean="0"/>
              <a:t>Unterthema 2: Ebene 3</a:t>
            </a:r>
          </a:p>
          <a:p>
            <a:pPr lvl="2"/>
            <a:r>
              <a:rPr lang="de-CH" smtClean="0"/>
              <a:t>Unterthema 3: Ebene 3</a:t>
            </a:r>
          </a:p>
          <a:p>
            <a:pPr lvl="2"/>
            <a:r>
              <a:rPr lang="de-CH" smtClean="0"/>
              <a:t>Unterthema 4: Ebene 3</a:t>
            </a:r>
          </a:p>
          <a:p>
            <a:r>
              <a:rPr lang="de-CH" smtClean="0"/>
              <a:t>Thema 3: Ebene 1 </a:t>
            </a:r>
          </a:p>
          <a:p>
            <a:r>
              <a:rPr lang="de-CH" smtClean="0"/>
              <a:t>Thema 4: Ebene 1</a:t>
            </a:r>
          </a:p>
          <a:p>
            <a:r>
              <a:rPr lang="de-CH" smtClean="0"/>
              <a:t>Thema 5: Ebene 1</a:t>
            </a:r>
          </a:p>
          <a:p>
            <a:r>
              <a:rPr lang="de-CH" smtClean="0"/>
              <a:t>Thema 6: Ebene 1</a:t>
            </a:r>
          </a:p>
          <a:p>
            <a:r>
              <a:rPr lang="de-CH" smtClean="0"/>
              <a:t>Thema 7: Ebene 1</a:t>
            </a:r>
          </a:p>
          <a:p>
            <a:r>
              <a:rPr lang="de-CH" smtClean="0"/>
              <a:t>Thema 8: Ebene 1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Agenda mit Kapitelmarkierung</a:t>
            </a:r>
            <a:endParaRPr lang="de-CH" dirty="0"/>
          </a:p>
        </p:txBody>
      </p:sp>
      <p:sp>
        <p:nvSpPr>
          <p:cNvPr id="7" name="Rechteck 6"/>
          <p:cNvSpPr/>
          <p:nvPr/>
        </p:nvSpPr>
        <p:spPr>
          <a:xfrm>
            <a:off x="6494463" y="333375"/>
            <a:ext cx="5328084" cy="715704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spcAft>
                <a:spcPts val="600"/>
              </a:spcAft>
            </a:pPr>
            <a:r>
              <a:rPr lang="de-CH" sz="1100" dirty="0" smtClean="0">
                <a:solidFill>
                  <a:schemeClr val="tx1"/>
                </a:solidFill>
              </a:rPr>
              <a:t>Das aktive Thema/Kapitel kann mittels Tabulator hervorgehoben/markiert werden. Dadurch wird das Aufzählungszeichen zum Pfeil.</a:t>
            </a:r>
          </a:p>
          <a:p>
            <a:pPr algn="l">
              <a:spcAft>
                <a:spcPts val="600"/>
              </a:spcAft>
            </a:pPr>
            <a:r>
              <a:rPr lang="de-CH" sz="1100" dirty="0" smtClean="0">
                <a:solidFill>
                  <a:schemeClr val="tx1"/>
                </a:solidFill>
              </a:rPr>
              <a:t>Der gesamte Textblock ist 2-spaltig formatiert. </a:t>
            </a:r>
            <a:endParaRPr lang="de-CH" sz="1100" dirty="0">
              <a:solidFill>
                <a:schemeClr val="tx1"/>
              </a:solidFill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de-DE" smtClean="0"/>
              <a:t>1. Juli 2020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de-CH" smtClean="0"/>
              <a:t>Titel der Präsentation ändern über Menü 'Einfügen' &gt; 'Kopf- und Fusszeile'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22</a:t>
            </a:fld>
            <a:endParaRPr lang="de-CH" dirty="0"/>
          </a:p>
        </p:txBody>
      </p:sp>
      <p:grpSp>
        <p:nvGrpSpPr>
          <p:cNvPr id="8" name="Gruppieren 7"/>
          <p:cNvGrpSpPr/>
          <p:nvPr/>
        </p:nvGrpSpPr>
        <p:grpSpPr>
          <a:xfrm>
            <a:off x="48703" y="24064"/>
            <a:ext cx="352932" cy="335212"/>
            <a:chOff x="59449" y="93938"/>
            <a:chExt cx="352932" cy="335212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07132" y="152079"/>
              <a:ext cx="257566" cy="218931"/>
            </a:xfrm>
            <a:prstGeom prst="rect">
              <a:avLst/>
            </a:prstGeom>
          </p:spPr>
        </p:pic>
        <p:sp>
          <p:nvSpPr>
            <p:cNvPr id="10" name="Interaktive Schaltfläche: Anpassen 9">
              <a:hlinkClick r:id="rId3" action="ppaction://hlinksldjump" highlightClick="1"/>
            </p:cNvPr>
            <p:cNvSpPr/>
            <p:nvPr/>
          </p:nvSpPr>
          <p:spPr>
            <a:xfrm>
              <a:off x="59449" y="93938"/>
              <a:ext cx="352932" cy="335212"/>
            </a:xfrm>
            <a:prstGeom prst="actionButtonBlank">
              <a:avLst/>
            </a:prstGeom>
            <a:noFill/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de-CH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507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 smtClean="0"/>
              <a:t>1. Juli 2020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CH" smtClean="0"/>
              <a:t>Titel der Präsentation ändern über Menü 'Einfügen' &gt; 'Kopf- und Fusszeile'</a:t>
            </a:r>
            <a:endParaRPr lang="de-CH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23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Fusszeile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r>
              <a:rPr lang="de-CH" dirty="0"/>
              <a:t>Anleitung</a:t>
            </a:r>
          </a:p>
        </p:txBody>
      </p:sp>
      <p:sp>
        <p:nvSpPr>
          <p:cNvPr id="8" name="Rechteck 7"/>
          <p:cNvSpPr/>
          <p:nvPr/>
        </p:nvSpPr>
        <p:spPr>
          <a:xfrm>
            <a:off x="6494463" y="1449388"/>
            <a:ext cx="5364163" cy="1853794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spcAft>
                <a:spcPts val="600"/>
              </a:spcAft>
            </a:pPr>
            <a:r>
              <a:rPr lang="de-CH" sz="1100" b="1" dirty="0" smtClean="0">
                <a:solidFill>
                  <a:schemeClr val="tx1"/>
                </a:solidFill>
              </a:rPr>
              <a:t>Fusszeile ändern: </a:t>
            </a:r>
          </a:p>
          <a:p>
            <a:pPr algn="l">
              <a:spcAft>
                <a:spcPts val="600"/>
              </a:spcAft>
            </a:pPr>
            <a:r>
              <a:rPr lang="de-CH" sz="1100" dirty="0" smtClean="0">
                <a:solidFill>
                  <a:schemeClr val="tx1"/>
                </a:solidFill>
              </a:rPr>
              <a:t>Menü 'Einfügen' &gt; 'Kopf- und Fusszeile' wählen.</a:t>
            </a:r>
          </a:p>
          <a:p>
            <a:pPr algn="l">
              <a:spcAft>
                <a:spcPts val="600"/>
              </a:spcAft>
            </a:pPr>
            <a:r>
              <a:rPr lang="de-CH" sz="1100" dirty="0" smtClean="0">
                <a:solidFill>
                  <a:schemeClr val="tx1"/>
                </a:solidFill>
              </a:rPr>
              <a:t>Einstellungen wählen: </a:t>
            </a:r>
          </a:p>
          <a:p>
            <a:pPr marL="171450" indent="-171450" algn="l">
              <a:spcAft>
                <a:spcPts val="600"/>
              </a:spcAft>
              <a:buFontTx/>
              <a:buChar char="-"/>
            </a:pPr>
            <a:r>
              <a:rPr lang="de-CH" sz="1100" dirty="0" smtClean="0">
                <a:solidFill>
                  <a:schemeClr val="tx1"/>
                </a:solidFill>
              </a:rPr>
              <a:t>Datum und Uhrzeit: gewünschtes Format auswählen</a:t>
            </a:r>
          </a:p>
          <a:p>
            <a:pPr marL="171450" indent="-171450" algn="l">
              <a:spcAft>
                <a:spcPts val="600"/>
              </a:spcAft>
              <a:buFontTx/>
              <a:buChar char="-"/>
            </a:pPr>
            <a:r>
              <a:rPr lang="de-CH" sz="1100" dirty="0" smtClean="0">
                <a:solidFill>
                  <a:schemeClr val="tx1"/>
                </a:solidFill>
              </a:rPr>
              <a:t>Foliennummer</a:t>
            </a:r>
          </a:p>
          <a:p>
            <a:pPr marL="171450" indent="-171450" algn="l">
              <a:spcAft>
                <a:spcPts val="600"/>
              </a:spcAft>
              <a:buFontTx/>
              <a:buChar char="-"/>
            </a:pPr>
            <a:r>
              <a:rPr lang="de-CH" sz="1100" dirty="0" smtClean="0">
                <a:solidFill>
                  <a:schemeClr val="tx1"/>
                </a:solidFill>
              </a:rPr>
              <a:t>Fusszeile: gewünschter Titel eingeben</a:t>
            </a:r>
          </a:p>
          <a:p>
            <a:pPr marL="171450" indent="-171450" algn="l">
              <a:spcAft>
                <a:spcPts val="600"/>
              </a:spcAft>
              <a:buFontTx/>
              <a:buChar char="-"/>
            </a:pPr>
            <a:r>
              <a:rPr lang="de-CH" sz="1100" dirty="0" smtClean="0">
                <a:solidFill>
                  <a:schemeClr val="tx1"/>
                </a:solidFill>
              </a:rPr>
              <a:t>Nicht auswählen: 'Auf Titelfolie nicht anzeigen'</a:t>
            </a:r>
          </a:p>
          <a:p>
            <a:pPr algn="l">
              <a:spcAft>
                <a:spcPts val="600"/>
              </a:spcAft>
            </a:pPr>
            <a:endParaRPr lang="de-CH" sz="1100" dirty="0">
              <a:solidFill>
                <a:schemeClr val="tx1"/>
              </a:solidFill>
            </a:endParaRPr>
          </a:p>
        </p:txBody>
      </p:sp>
      <p:pic>
        <p:nvPicPr>
          <p:cNvPr id="23" name="Grafik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50" y="1449388"/>
            <a:ext cx="5364163" cy="3859110"/>
          </a:xfrm>
          <a:prstGeom prst="rect">
            <a:avLst/>
          </a:prstGeom>
        </p:spPr>
      </p:pic>
      <p:grpSp>
        <p:nvGrpSpPr>
          <p:cNvPr id="9" name="Gruppieren 8"/>
          <p:cNvGrpSpPr/>
          <p:nvPr/>
        </p:nvGrpSpPr>
        <p:grpSpPr>
          <a:xfrm>
            <a:off x="48703" y="24064"/>
            <a:ext cx="352932" cy="335212"/>
            <a:chOff x="59449" y="93938"/>
            <a:chExt cx="352932" cy="335212"/>
          </a:xfrm>
        </p:grpSpPr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07132" y="152079"/>
              <a:ext cx="257566" cy="218931"/>
            </a:xfrm>
            <a:prstGeom prst="rect">
              <a:avLst/>
            </a:prstGeom>
          </p:spPr>
        </p:pic>
        <p:sp>
          <p:nvSpPr>
            <p:cNvPr id="11" name="Interaktive Schaltfläche: Anpassen 10">
              <a:hlinkClick r:id="rId4" action="ppaction://hlinksldjump" highlightClick="1"/>
            </p:cNvPr>
            <p:cNvSpPr/>
            <p:nvPr/>
          </p:nvSpPr>
          <p:spPr>
            <a:xfrm>
              <a:off x="59449" y="93938"/>
              <a:ext cx="352932" cy="335212"/>
            </a:xfrm>
            <a:prstGeom prst="actionButtonBlank">
              <a:avLst/>
            </a:prstGeom>
            <a:noFill/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de-CH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99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 smtClean="0"/>
              <a:t>1. Juli 2020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CH" dirty="0" smtClean="0"/>
              <a:t>Titel der Präsentation ändern über Menü 'Einfügen' &gt; 'Kopf- und Fusszeile'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24</a:t>
            </a:fld>
            <a:endParaRPr lang="de-CH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Aufzählungszeichen und Quellenangabe</a:t>
            </a:r>
            <a:endParaRPr lang="de-CH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r>
              <a:rPr lang="de-CH" dirty="0" smtClean="0"/>
              <a:t>Erste Ebene: Punkt in </a:t>
            </a:r>
            <a:r>
              <a:rPr lang="de-CH" dirty="0" err="1" smtClean="0"/>
              <a:t>Brombeer</a:t>
            </a:r>
            <a:endParaRPr lang="de-CH" dirty="0" smtClean="0"/>
          </a:p>
          <a:p>
            <a:pPr lvl="1"/>
            <a:r>
              <a:rPr lang="de-CH" dirty="0" smtClean="0"/>
              <a:t>Zweite Ebene: Punkt in Schwarz</a:t>
            </a:r>
          </a:p>
          <a:p>
            <a:pPr lvl="2"/>
            <a:r>
              <a:rPr lang="de-CH" dirty="0" smtClean="0"/>
              <a:t>Ab Ebene 3: Strich in Schwarz</a:t>
            </a:r>
          </a:p>
          <a:p>
            <a:pPr lvl="3"/>
            <a:r>
              <a:rPr lang="de-CH" dirty="0" smtClean="0"/>
              <a:t>Ebene 4</a:t>
            </a:r>
          </a:p>
          <a:p>
            <a:pPr lvl="4"/>
            <a:r>
              <a:rPr lang="de-CH" dirty="0" smtClean="0"/>
              <a:t>Ebene 5</a:t>
            </a:r>
          </a:p>
          <a:p>
            <a:pPr lvl="5"/>
            <a:r>
              <a:rPr lang="de-CH" dirty="0" smtClean="0"/>
              <a:t>Ebene 6</a:t>
            </a:r>
          </a:p>
          <a:p>
            <a:pPr lvl="6"/>
            <a:r>
              <a:rPr lang="de-CH" dirty="0" smtClean="0"/>
              <a:t>Ebene 7</a:t>
            </a:r>
          </a:p>
          <a:p>
            <a:pPr lvl="6"/>
            <a:endParaRPr lang="de-CH" dirty="0" smtClean="0"/>
          </a:p>
        </p:txBody>
      </p:sp>
      <p:sp>
        <p:nvSpPr>
          <p:cNvPr id="23" name="Textplatzhalter 22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r>
              <a:rPr lang="de-CH" dirty="0" smtClean="0"/>
              <a:t>Musterseite</a:t>
            </a:r>
            <a:endParaRPr lang="de-CH" dirty="0"/>
          </a:p>
        </p:txBody>
      </p:sp>
      <p:sp>
        <p:nvSpPr>
          <p:cNvPr id="7" name="Textfeld 6"/>
          <p:cNvSpPr txBox="1"/>
          <p:nvPr/>
        </p:nvSpPr>
        <p:spPr>
          <a:xfrm>
            <a:off x="806449" y="6029030"/>
            <a:ext cx="11053764" cy="171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bg2"/>
              </a:buClr>
            </a:pPr>
            <a:r>
              <a:rPr lang="de-CH" sz="1000" dirty="0">
                <a:ea typeface="Roboto Medium" panose="02000000000000000000" pitchFamily="2" charset="0"/>
              </a:rPr>
              <a:t>Quelle: https://www.ost.ch/</a:t>
            </a:r>
            <a:endParaRPr lang="de-CH" sz="1000" dirty="0" smtClean="0">
              <a:ea typeface="Roboto Medium" panose="02000000000000000000" pitchFamily="2" charset="0"/>
            </a:endParaRPr>
          </a:p>
        </p:txBody>
      </p:sp>
      <p:sp>
        <p:nvSpPr>
          <p:cNvPr id="9" name="Rechteckige Legende 8"/>
          <p:cNvSpPr/>
          <p:nvPr/>
        </p:nvSpPr>
        <p:spPr>
          <a:xfrm>
            <a:off x="806450" y="4989952"/>
            <a:ext cx="2165350" cy="715704"/>
          </a:xfrm>
          <a:prstGeom prst="wedgeRectCallout">
            <a:avLst>
              <a:gd name="adj1" fmla="val -20246"/>
              <a:gd name="adj2" fmla="val 77583"/>
            </a:avLst>
          </a:prstGeom>
          <a:solidFill>
            <a:schemeClr val="accent6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spcAft>
                <a:spcPts val="600"/>
              </a:spcAft>
            </a:pPr>
            <a:r>
              <a:rPr lang="de-CH" sz="1100" b="1" dirty="0" smtClean="0">
                <a:solidFill>
                  <a:schemeClr val="tx1"/>
                </a:solidFill>
              </a:rPr>
              <a:t>Quellenangabe:</a:t>
            </a:r>
          </a:p>
          <a:p>
            <a:pPr algn="l">
              <a:spcAft>
                <a:spcPts val="600"/>
              </a:spcAft>
            </a:pPr>
            <a:r>
              <a:rPr lang="de-CH" sz="1100" dirty="0" smtClean="0">
                <a:solidFill>
                  <a:schemeClr val="tx1"/>
                </a:solidFill>
              </a:rPr>
              <a:t>Textfeld kopieren und an gewünschter Position einfügen.</a:t>
            </a:r>
            <a:endParaRPr lang="de-CH" sz="1100" dirty="0">
              <a:solidFill>
                <a:schemeClr val="tx1"/>
              </a:solidFill>
            </a:endParaRPr>
          </a:p>
        </p:txBody>
      </p:sp>
      <p:grpSp>
        <p:nvGrpSpPr>
          <p:cNvPr id="10" name="Gruppieren 9"/>
          <p:cNvGrpSpPr/>
          <p:nvPr/>
        </p:nvGrpSpPr>
        <p:grpSpPr>
          <a:xfrm>
            <a:off x="48703" y="24064"/>
            <a:ext cx="352932" cy="335212"/>
            <a:chOff x="59449" y="93938"/>
            <a:chExt cx="352932" cy="335212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07132" y="152079"/>
              <a:ext cx="257566" cy="218931"/>
            </a:xfrm>
            <a:prstGeom prst="rect">
              <a:avLst/>
            </a:prstGeom>
          </p:spPr>
        </p:pic>
        <p:sp>
          <p:nvSpPr>
            <p:cNvPr id="12" name="Interaktive Schaltfläche: Anpassen 11">
              <a:hlinkClick r:id="rId3" action="ppaction://hlinksldjump" highlightClick="1"/>
            </p:cNvPr>
            <p:cNvSpPr/>
            <p:nvPr/>
          </p:nvSpPr>
          <p:spPr>
            <a:xfrm>
              <a:off x="59449" y="93938"/>
              <a:ext cx="352932" cy="335212"/>
            </a:xfrm>
            <a:prstGeom prst="actionButtonBlank">
              <a:avLst/>
            </a:prstGeom>
            <a:noFill/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de-CH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978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platzhalter 8"/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79" b="32879"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Bildausschnitt wählen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1. Juli 2020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Titel der Präsentation ändern über Menü 'Einfügen' &gt; 'Kopf- und Fusszeile'</a:t>
            </a:r>
            <a:endParaRPr lang="de-CH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25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CH" smtClean="0"/>
              <a:t>Anleitung</a:t>
            </a:r>
            <a:endParaRPr lang="de-CH" dirty="0"/>
          </a:p>
        </p:txBody>
      </p:sp>
      <p:sp>
        <p:nvSpPr>
          <p:cNvPr id="9" name="Rechteck 8"/>
          <p:cNvSpPr/>
          <p:nvPr/>
        </p:nvSpPr>
        <p:spPr>
          <a:xfrm>
            <a:off x="4900572" y="4043600"/>
            <a:ext cx="5364163" cy="1811395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spcAft>
                <a:spcPts val="600"/>
              </a:spcAft>
            </a:pPr>
            <a:r>
              <a:rPr lang="de-CH" sz="1100" b="1" dirty="0" smtClean="0">
                <a:solidFill>
                  <a:schemeClr val="tx1"/>
                </a:solidFill>
              </a:rPr>
              <a:t>Bild einfügen:</a:t>
            </a:r>
          </a:p>
          <a:p>
            <a:pPr algn="l">
              <a:spcAft>
                <a:spcPts val="600"/>
              </a:spcAft>
            </a:pPr>
            <a:r>
              <a:rPr lang="de-CH" sz="1100" dirty="0" smtClean="0">
                <a:solidFill>
                  <a:schemeClr val="tx1"/>
                </a:solidFill>
              </a:rPr>
              <a:t>Um ein neues Bild einzufügen immer zuerst das alte Bild löschen und anschliessend über das Bild-Icon ein neues Bild einfügen. </a:t>
            </a:r>
            <a:r>
              <a:rPr lang="de-CH" sz="1100" dirty="0">
                <a:solidFill>
                  <a:schemeClr val="tx1"/>
                </a:solidFill>
              </a:rPr>
              <a:t>(</a:t>
            </a:r>
            <a:r>
              <a:rPr lang="de-CH" sz="1100" dirty="0" smtClean="0">
                <a:solidFill>
                  <a:schemeClr val="tx1"/>
                </a:solidFill>
              </a:rPr>
              <a:t>Der Befehl 'Bild ändern' führt dazu, dass der Bildausschnitt nicht mehr mit der Vorlage übereinstimmt und sollte daher nicht verwendet werden.)</a:t>
            </a:r>
          </a:p>
          <a:p>
            <a:pPr>
              <a:spcAft>
                <a:spcPts val="600"/>
              </a:spcAft>
            </a:pPr>
            <a:r>
              <a:rPr lang="de-CH" sz="1100" b="1" dirty="0">
                <a:solidFill>
                  <a:schemeClr val="tx1"/>
                </a:solidFill>
              </a:rPr>
              <a:t>Bildausschnitt wählen:</a:t>
            </a:r>
          </a:p>
          <a:p>
            <a:pPr>
              <a:spcAft>
                <a:spcPts val="600"/>
              </a:spcAft>
            </a:pPr>
            <a:r>
              <a:rPr lang="de-CH" sz="1100" dirty="0">
                <a:solidFill>
                  <a:schemeClr val="tx1"/>
                </a:solidFill>
              </a:rPr>
              <a:t>Bild anwählen &gt; Menü 'Format' auswählen </a:t>
            </a:r>
            <a:br>
              <a:rPr lang="de-CH" sz="1100" dirty="0">
                <a:solidFill>
                  <a:schemeClr val="tx1"/>
                </a:solidFill>
              </a:rPr>
            </a:br>
            <a:r>
              <a:rPr lang="de-CH" sz="1100" dirty="0">
                <a:solidFill>
                  <a:schemeClr val="tx1"/>
                </a:solidFill>
              </a:rPr>
              <a:t>&gt; 'Zuschneiden' auswählen &gt; Bild verschieben</a:t>
            </a:r>
          </a:p>
          <a:p>
            <a:pPr algn="l">
              <a:spcAft>
                <a:spcPts val="600"/>
              </a:spcAft>
            </a:pPr>
            <a:endParaRPr lang="de-CH" sz="1100" dirty="0">
              <a:solidFill>
                <a:schemeClr val="tx1"/>
              </a:solidFill>
            </a:endParaRPr>
          </a:p>
        </p:txBody>
      </p:sp>
      <p:grpSp>
        <p:nvGrpSpPr>
          <p:cNvPr id="10" name="Gruppieren 9"/>
          <p:cNvGrpSpPr/>
          <p:nvPr/>
        </p:nvGrpSpPr>
        <p:grpSpPr>
          <a:xfrm>
            <a:off x="48703" y="24064"/>
            <a:ext cx="352932" cy="335212"/>
            <a:chOff x="59449" y="93938"/>
            <a:chExt cx="352932" cy="335212"/>
          </a:xfrm>
        </p:grpSpPr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07132" y="152079"/>
              <a:ext cx="257566" cy="218931"/>
            </a:xfrm>
            <a:prstGeom prst="rect">
              <a:avLst/>
            </a:prstGeom>
          </p:spPr>
        </p:pic>
        <p:sp>
          <p:nvSpPr>
            <p:cNvPr id="14" name="Interaktive Schaltfläche: Anpassen 13">
              <a:hlinkClick r:id="rId4" action="ppaction://hlinksldjump" highlightClick="1"/>
            </p:cNvPr>
            <p:cNvSpPr/>
            <p:nvPr/>
          </p:nvSpPr>
          <p:spPr>
            <a:xfrm>
              <a:off x="59449" y="93938"/>
              <a:ext cx="352932" cy="335212"/>
            </a:xfrm>
            <a:prstGeom prst="actionButtonBlank">
              <a:avLst/>
            </a:prstGeom>
            <a:noFill/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de-CH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759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 smtClean="0"/>
              <a:t>1. Juli 2020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CH" smtClean="0"/>
              <a:t>Titel der Präsentation ändern über Menü 'Einfügen' &gt; 'Kopf- und Fusszeile'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26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SmartArt schlicht</a:t>
            </a:r>
            <a:endParaRPr lang="de-CH" dirty="0"/>
          </a:p>
        </p:txBody>
      </p:sp>
      <p:graphicFrame>
        <p:nvGraphicFramePr>
          <p:cNvPr id="15" name="Inhaltsplatzhalter 14"/>
          <p:cNvGraphicFramePr>
            <a:graphicFrameLocks noGrp="1"/>
          </p:cNvGraphicFramePr>
          <p:nvPr>
            <p:ph sz="quarter" idx="21"/>
            <p:extLst/>
          </p:nvPr>
        </p:nvGraphicFramePr>
        <p:xfrm>
          <a:off x="806450" y="1449388"/>
          <a:ext cx="11053763" cy="4751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extplatzhalter 12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r>
              <a:rPr lang="de-CH" dirty="0" smtClean="0"/>
              <a:t>Musterseite</a:t>
            </a:r>
            <a:endParaRPr lang="de-CH" dirty="0"/>
          </a:p>
        </p:txBody>
      </p:sp>
      <p:grpSp>
        <p:nvGrpSpPr>
          <p:cNvPr id="8" name="Gruppieren 7"/>
          <p:cNvGrpSpPr/>
          <p:nvPr/>
        </p:nvGrpSpPr>
        <p:grpSpPr>
          <a:xfrm>
            <a:off x="48703" y="24064"/>
            <a:ext cx="352932" cy="335212"/>
            <a:chOff x="59449" y="93938"/>
            <a:chExt cx="352932" cy="335212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07132" y="152079"/>
              <a:ext cx="257566" cy="218931"/>
            </a:xfrm>
            <a:prstGeom prst="rect">
              <a:avLst/>
            </a:prstGeom>
          </p:spPr>
        </p:pic>
        <p:sp>
          <p:nvSpPr>
            <p:cNvPr id="10" name="Interaktive Schaltfläche: Anpassen 9">
              <a:hlinkClick r:id="rId8" action="ppaction://hlinksldjump" highlightClick="1"/>
            </p:cNvPr>
            <p:cNvSpPr/>
            <p:nvPr/>
          </p:nvSpPr>
          <p:spPr>
            <a:xfrm>
              <a:off x="59449" y="93938"/>
              <a:ext cx="352932" cy="335212"/>
            </a:xfrm>
            <a:prstGeom prst="actionButtonBlank">
              <a:avLst/>
            </a:prstGeom>
            <a:noFill/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de-CH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224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 smtClean="0"/>
              <a:t>1. Juli 2020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CH" smtClean="0"/>
              <a:t>Titel der Präsentation ändern über Menü 'Einfügen' &gt; 'Kopf- und Fusszeile'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27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SmartArt Farbdesign </a:t>
            </a:r>
            <a:r>
              <a:rPr lang="de-CH" dirty="0" smtClean="0"/>
              <a:t>'Bunt'</a:t>
            </a:r>
            <a:endParaRPr lang="de-CH" dirty="0"/>
          </a:p>
        </p:txBody>
      </p:sp>
      <p:graphicFrame>
        <p:nvGraphicFramePr>
          <p:cNvPr id="16" name="Inhaltsplatzhalter 6"/>
          <p:cNvGraphicFramePr>
            <a:graphicFrameLocks noGrp="1"/>
          </p:cNvGraphicFramePr>
          <p:nvPr>
            <p:ph sz="quarter" idx="21"/>
            <p:extLst/>
          </p:nvPr>
        </p:nvGraphicFramePr>
        <p:xfrm>
          <a:off x="806450" y="1449388"/>
          <a:ext cx="11053763" cy="4751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platzhalter 7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r>
              <a:rPr lang="de-CH" dirty="0" smtClean="0"/>
              <a:t>Musterseite</a:t>
            </a:r>
          </a:p>
        </p:txBody>
      </p:sp>
      <p:sp>
        <p:nvSpPr>
          <p:cNvPr id="9" name="Rechteck 8"/>
          <p:cNvSpPr/>
          <p:nvPr/>
        </p:nvSpPr>
        <p:spPr>
          <a:xfrm>
            <a:off x="6494463" y="333375"/>
            <a:ext cx="5365751" cy="687351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de-CH" sz="1100" b="1" dirty="0" smtClean="0">
                <a:solidFill>
                  <a:schemeClr val="tx1"/>
                </a:solidFill>
              </a:rPr>
              <a:t>Farben ändern:</a:t>
            </a:r>
          </a:p>
          <a:p>
            <a:pPr>
              <a:spcAft>
                <a:spcPts val="600"/>
              </a:spcAft>
            </a:pPr>
            <a:r>
              <a:rPr lang="de-CH" sz="1100" dirty="0" smtClean="0">
                <a:solidFill>
                  <a:schemeClr val="tx1"/>
                </a:solidFill>
              </a:rPr>
              <a:t>Bei der Farbwahl ist die </a:t>
            </a:r>
            <a:r>
              <a:rPr lang="de-CH" sz="1100" dirty="0">
                <a:solidFill>
                  <a:schemeClr val="tx1"/>
                </a:solidFill>
              </a:rPr>
              <a:t>Design-Anleitung zum </a:t>
            </a:r>
            <a:r>
              <a:rPr lang="de-CH" sz="1100" dirty="0" smtClean="0">
                <a:solidFill>
                  <a:schemeClr val="tx1"/>
                </a:solidFill>
              </a:rPr>
              <a:t>Farbeinsatz auf der Slide 'Farbpalette' zu beachten.</a:t>
            </a:r>
            <a:endParaRPr lang="de-CH" sz="1100" dirty="0">
              <a:solidFill>
                <a:schemeClr val="tx1"/>
              </a:solidFill>
            </a:endParaRPr>
          </a:p>
        </p:txBody>
      </p:sp>
      <p:grpSp>
        <p:nvGrpSpPr>
          <p:cNvPr id="10" name="Gruppieren 9"/>
          <p:cNvGrpSpPr/>
          <p:nvPr/>
        </p:nvGrpSpPr>
        <p:grpSpPr>
          <a:xfrm>
            <a:off x="48703" y="24064"/>
            <a:ext cx="352932" cy="335212"/>
            <a:chOff x="59449" y="93938"/>
            <a:chExt cx="352932" cy="335212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07132" y="152079"/>
              <a:ext cx="257566" cy="218931"/>
            </a:xfrm>
            <a:prstGeom prst="rect">
              <a:avLst/>
            </a:prstGeom>
          </p:spPr>
        </p:pic>
        <p:sp>
          <p:nvSpPr>
            <p:cNvPr id="12" name="Interaktive Schaltfläche: Anpassen 11">
              <a:hlinkClick r:id="rId8" action="ppaction://hlinksldjump" highlightClick="1"/>
            </p:cNvPr>
            <p:cNvSpPr/>
            <p:nvPr/>
          </p:nvSpPr>
          <p:spPr>
            <a:xfrm>
              <a:off x="59449" y="93938"/>
              <a:ext cx="352932" cy="335212"/>
            </a:xfrm>
            <a:prstGeom prst="actionButtonBlank">
              <a:avLst/>
            </a:prstGeom>
            <a:noFill/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de-CH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266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umsplatzhalter 12">
            <a:extLst>
              <a:ext uri="{FF2B5EF4-FFF2-40B4-BE49-F238E27FC236}">
                <a16:creationId xmlns:a16="http://schemas.microsoft.com/office/drawing/2014/main" id="{8DEA94A9-FB49-45B1-8B27-46A37E45F81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 smtClean="0"/>
              <a:t>1. Juli 2020</a:t>
            </a:r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B210306-2847-4867-91CC-97C32CFBCAF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CH" dirty="0" smtClean="0"/>
              <a:t>Titel der Präsentation ändern über Menü 'Einfügen' &gt; 'Kopf- und Fusszeile'</a:t>
            </a:r>
            <a:endParaRPr lang="de-CH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EDB4A18-AADF-4B65-8469-7D54E9E01C0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B321D06-740A-48C1-B3A2-0D114546887E}" type="slidenum">
              <a:rPr lang="de-CH" smtClean="0"/>
              <a:pPr/>
              <a:t>28</a:t>
            </a:fld>
            <a:endParaRPr lang="de-CH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49CEFEC0-C635-4F45-8D81-663A04C4C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Kuchendiagramm</a:t>
            </a:r>
            <a:endParaRPr lang="de-CH" dirty="0"/>
          </a:p>
        </p:txBody>
      </p:sp>
      <p:graphicFrame>
        <p:nvGraphicFramePr>
          <p:cNvPr id="27" name="Inhaltsplatzhalter 3"/>
          <p:cNvGraphicFramePr>
            <a:graphicFrameLocks noGrp="1"/>
          </p:cNvGraphicFramePr>
          <p:nvPr>
            <p:ph sz="quarter" idx="21"/>
            <p:extLst/>
          </p:nvPr>
        </p:nvGraphicFramePr>
        <p:xfrm>
          <a:off x="806450" y="1449388"/>
          <a:ext cx="11053763" cy="4751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EAF6B78-6386-4D35-98AE-6196C7147C9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r>
              <a:rPr lang="de-CH" smtClean="0"/>
              <a:t>Musterseite</a:t>
            </a:r>
            <a:endParaRPr lang="de-CH" dirty="0"/>
          </a:p>
        </p:txBody>
      </p:sp>
      <p:grpSp>
        <p:nvGrpSpPr>
          <p:cNvPr id="11" name="Gruppieren 10"/>
          <p:cNvGrpSpPr/>
          <p:nvPr/>
        </p:nvGrpSpPr>
        <p:grpSpPr>
          <a:xfrm>
            <a:off x="48703" y="24064"/>
            <a:ext cx="352932" cy="335212"/>
            <a:chOff x="59449" y="93938"/>
            <a:chExt cx="352932" cy="335212"/>
          </a:xfrm>
        </p:grpSpPr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07132" y="152079"/>
              <a:ext cx="257566" cy="218931"/>
            </a:xfrm>
            <a:prstGeom prst="rect">
              <a:avLst/>
            </a:prstGeom>
          </p:spPr>
        </p:pic>
        <p:sp>
          <p:nvSpPr>
            <p:cNvPr id="14" name="Interaktive Schaltfläche: Anpassen 13">
              <a:hlinkClick r:id="rId4" action="ppaction://hlinksldjump" highlightClick="1"/>
            </p:cNvPr>
            <p:cNvSpPr/>
            <p:nvPr/>
          </p:nvSpPr>
          <p:spPr>
            <a:xfrm>
              <a:off x="59449" y="93938"/>
              <a:ext cx="352932" cy="335212"/>
            </a:xfrm>
            <a:prstGeom prst="actionButtonBlank">
              <a:avLst/>
            </a:prstGeom>
            <a:noFill/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de-CH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314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umsplatzhalter 16">
            <a:extLst>
              <a:ext uri="{FF2B5EF4-FFF2-40B4-BE49-F238E27FC236}">
                <a16:creationId xmlns:a16="http://schemas.microsoft.com/office/drawing/2014/main" id="{3A2F45E4-4F19-434D-83FC-0B001FCDD5A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 smtClean="0"/>
              <a:t>1. Juli 2020</a:t>
            </a:r>
            <a:endParaRPr lang="de-CH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2E41218-791D-4303-9BAB-530D1C2F19F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CH" smtClean="0"/>
              <a:t>Titel der Präsentation ändern über Menü 'Einfügen' &gt; 'Kopf- und Fusszeile'</a:t>
            </a:r>
            <a:endParaRPr lang="de-CH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7E9EAF8-2484-4F0E-A08A-725DEDFE686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B321D06-740A-48C1-B3A2-0D114546887E}" type="slidenum">
              <a:rPr lang="de-CH" smtClean="0"/>
              <a:pPr/>
              <a:t>29</a:t>
            </a:fld>
            <a:endParaRPr lang="de-CH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08B87087-F43C-4FC9-A048-252E21906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Säulendiagramm gestapelt </a:t>
            </a:r>
            <a:endParaRPr lang="de-CH" dirty="0"/>
          </a:p>
        </p:txBody>
      </p:sp>
      <p:graphicFrame>
        <p:nvGraphicFramePr>
          <p:cNvPr id="44" name="Inhaltsplatzhalter 3"/>
          <p:cNvGraphicFramePr>
            <a:graphicFrameLocks noGrp="1"/>
          </p:cNvGraphicFramePr>
          <p:nvPr>
            <p:ph sz="quarter" idx="21"/>
            <p:extLst/>
          </p:nvPr>
        </p:nvGraphicFramePr>
        <p:xfrm>
          <a:off x="806450" y="1449388"/>
          <a:ext cx="11053763" cy="4751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F3CE1EE-091C-4FE9-99E0-75DB73A38CC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r>
              <a:rPr lang="de-CH" smtClean="0"/>
              <a:t>Musterseite</a:t>
            </a:r>
            <a:endParaRPr lang="de-CH" dirty="0" smtClean="0"/>
          </a:p>
        </p:txBody>
      </p:sp>
      <p:sp>
        <p:nvSpPr>
          <p:cNvPr id="14" name="Rechteck 13"/>
          <p:cNvSpPr/>
          <p:nvPr/>
        </p:nvSpPr>
        <p:spPr>
          <a:xfrm>
            <a:off x="8086300" y="333375"/>
            <a:ext cx="3773914" cy="722792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de-CH" sz="1100" b="1" dirty="0" smtClean="0">
                <a:solidFill>
                  <a:schemeClr val="tx1"/>
                </a:solidFill>
              </a:rPr>
              <a:t>Individuelle Einstellungen:</a:t>
            </a:r>
          </a:p>
          <a:p>
            <a:pPr>
              <a:spcAft>
                <a:spcPts val="600"/>
              </a:spcAft>
            </a:pPr>
            <a:r>
              <a:rPr lang="de-CH" sz="1100" dirty="0" smtClean="0">
                <a:solidFill>
                  <a:schemeClr val="tx1"/>
                </a:solidFill>
              </a:rPr>
              <a:t>Die Farbe der Beschriftung wurde hier manuell angepasst, damit sie besser lesbar sind.</a:t>
            </a:r>
            <a:endParaRPr lang="de-CH" sz="1100" dirty="0">
              <a:solidFill>
                <a:schemeClr val="tx1"/>
              </a:solidFill>
            </a:endParaRPr>
          </a:p>
        </p:txBody>
      </p:sp>
      <p:cxnSp>
        <p:nvCxnSpPr>
          <p:cNvPr id="15" name="Gerade Verbindung mit Pfeil 14"/>
          <p:cNvCxnSpPr>
            <a:stCxn id="14" idx="2"/>
          </p:cNvCxnSpPr>
          <p:nvPr/>
        </p:nvCxnSpPr>
        <p:spPr>
          <a:xfrm flipH="1">
            <a:off x="9129823" y="1056167"/>
            <a:ext cx="843434" cy="198474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14" idx="2"/>
          </p:cNvCxnSpPr>
          <p:nvPr/>
        </p:nvCxnSpPr>
        <p:spPr>
          <a:xfrm>
            <a:off x="9973257" y="1056167"/>
            <a:ext cx="751450" cy="260852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1" name="Gruppieren 10"/>
          <p:cNvGrpSpPr/>
          <p:nvPr/>
        </p:nvGrpSpPr>
        <p:grpSpPr>
          <a:xfrm>
            <a:off x="48703" y="24064"/>
            <a:ext cx="352932" cy="335212"/>
            <a:chOff x="59449" y="93938"/>
            <a:chExt cx="352932" cy="335212"/>
          </a:xfrm>
        </p:grpSpPr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07132" y="152079"/>
              <a:ext cx="257566" cy="218931"/>
            </a:xfrm>
            <a:prstGeom prst="rect">
              <a:avLst/>
            </a:prstGeom>
          </p:spPr>
        </p:pic>
        <p:sp>
          <p:nvSpPr>
            <p:cNvPr id="13" name="Interaktive Schaltfläche: Anpassen 12">
              <a:hlinkClick r:id="rId4" action="ppaction://hlinksldjump" highlightClick="1"/>
            </p:cNvPr>
            <p:cNvSpPr/>
            <p:nvPr/>
          </p:nvSpPr>
          <p:spPr>
            <a:xfrm>
              <a:off x="59449" y="93938"/>
              <a:ext cx="352932" cy="335212"/>
            </a:xfrm>
            <a:prstGeom prst="actionButtonBlank">
              <a:avLst/>
            </a:prstGeom>
            <a:noFill/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de-CH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245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Titelfolie 1: Rapperswil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CH" dirty="0"/>
              <a:t>Departement / Abteilung</a:t>
            </a:r>
          </a:p>
          <a:p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CH" dirty="0" smtClean="0"/>
              <a:t>Untertitel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CH" dirty="0"/>
              <a:t>Vorname Nachname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1. Juli 2020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6093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 smtClean="0"/>
              <a:t>1. Juli 2020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CH" smtClean="0"/>
              <a:t>Titel der Präsentation ändern über Menü 'Einfügen' &gt; 'Kopf- und Fusszeile'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30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Säulendiagramm</a:t>
            </a:r>
            <a:endParaRPr lang="de-CH" dirty="0"/>
          </a:p>
        </p:txBody>
      </p:sp>
      <p:graphicFrame>
        <p:nvGraphicFramePr>
          <p:cNvPr id="9" name="Inhaltsplatzhalter 8"/>
          <p:cNvGraphicFramePr>
            <a:graphicFrameLocks noGrp="1"/>
          </p:cNvGraphicFramePr>
          <p:nvPr>
            <p:ph sz="quarter" idx="21"/>
            <p:extLst/>
          </p:nvPr>
        </p:nvGraphicFramePr>
        <p:xfrm>
          <a:off x="806450" y="1449388"/>
          <a:ext cx="11053763" cy="4751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Textplatzhalter 13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r>
              <a:rPr lang="de-CH" smtClean="0"/>
              <a:t>Musterseite</a:t>
            </a:r>
            <a:endParaRPr lang="de-CH" dirty="0"/>
          </a:p>
        </p:txBody>
      </p:sp>
      <p:grpSp>
        <p:nvGrpSpPr>
          <p:cNvPr id="8" name="Gruppieren 7"/>
          <p:cNvGrpSpPr/>
          <p:nvPr/>
        </p:nvGrpSpPr>
        <p:grpSpPr>
          <a:xfrm>
            <a:off x="48703" y="24064"/>
            <a:ext cx="352932" cy="335212"/>
            <a:chOff x="59449" y="93938"/>
            <a:chExt cx="352932" cy="335212"/>
          </a:xfrm>
        </p:grpSpPr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07132" y="152079"/>
              <a:ext cx="257566" cy="218931"/>
            </a:xfrm>
            <a:prstGeom prst="rect">
              <a:avLst/>
            </a:prstGeom>
          </p:spPr>
        </p:pic>
        <p:sp>
          <p:nvSpPr>
            <p:cNvPr id="11" name="Interaktive Schaltfläche: Anpassen 10">
              <a:hlinkClick r:id="rId4" action="ppaction://hlinksldjump" highlightClick="1"/>
            </p:cNvPr>
            <p:cNvSpPr/>
            <p:nvPr/>
          </p:nvSpPr>
          <p:spPr>
            <a:xfrm>
              <a:off x="59449" y="93938"/>
              <a:ext cx="352932" cy="335212"/>
            </a:xfrm>
            <a:prstGeom prst="actionButtonBlank">
              <a:avLst/>
            </a:prstGeom>
            <a:noFill/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de-CH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627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07F6E5-8F89-4F1C-AA90-197FE038330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 smtClean="0"/>
              <a:t>1. Juli 2020</a:t>
            </a:r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6EEB81C-B3EA-474B-A98B-9AC1C00431C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CH" smtClean="0"/>
              <a:t>Titel der Präsentation ändern über Menü 'Einfügen' &gt; 'Kopf- und Fusszeile'</a:t>
            </a:r>
            <a:endParaRPr lang="de-CH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A598FC8-E383-43B7-BBAF-BD4A56CCDC8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B321D06-740A-48C1-B3A2-0D114546887E}" type="slidenum">
              <a:rPr lang="de-CH" smtClean="0"/>
              <a:pPr/>
              <a:t>31</a:t>
            </a:fld>
            <a:endParaRPr lang="de-CH" dirty="0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6120737A-CF8F-40E2-8482-DB71A16FB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Balkendiagramm </a:t>
            </a:r>
            <a:endParaRPr lang="de-CH" dirty="0"/>
          </a:p>
        </p:txBody>
      </p:sp>
      <p:graphicFrame>
        <p:nvGraphicFramePr>
          <p:cNvPr id="32" name="Inhaltsplatzhalter 3"/>
          <p:cNvGraphicFramePr>
            <a:graphicFrameLocks noGrp="1"/>
          </p:cNvGraphicFramePr>
          <p:nvPr>
            <p:ph sz="quarter" idx="21"/>
            <p:extLst/>
          </p:nvPr>
        </p:nvGraphicFramePr>
        <p:xfrm>
          <a:off x="806450" y="1449388"/>
          <a:ext cx="11053763" cy="4751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platzhalter 2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r>
              <a:rPr lang="de-CH" smtClean="0"/>
              <a:t>Musterseite</a:t>
            </a:r>
            <a:endParaRPr lang="de-CH" dirty="0"/>
          </a:p>
        </p:txBody>
      </p:sp>
      <p:grpSp>
        <p:nvGrpSpPr>
          <p:cNvPr id="9" name="Gruppieren 8"/>
          <p:cNvGrpSpPr/>
          <p:nvPr/>
        </p:nvGrpSpPr>
        <p:grpSpPr>
          <a:xfrm>
            <a:off x="48703" y="24064"/>
            <a:ext cx="352932" cy="335212"/>
            <a:chOff x="59449" y="93938"/>
            <a:chExt cx="352932" cy="335212"/>
          </a:xfrm>
        </p:grpSpPr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07132" y="152079"/>
              <a:ext cx="257566" cy="218931"/>
            </a:xfrm>
            <a:prstGeom prst="rect">
              <a:avLst/>
            </a:prstGeom>
          </p:spPr>
        </p:pic>
        <p:sp>
          <p:nvSpPr>
            <p:cNvPr id="11" name="Interaktive Schaltfläche: Anpassen 10">
              <a:hlinkClick r:id="rId4" action="ppaction://hlinksldjump" highlightClick="1"/>
            </p:cNvPr>
            <p:cNvSpPr/>
            <p:nvPr/>
          </p:nvSpPr>
          <p:spPr>
            <a:xfrm>
              <a:off x="59449" y="93938"/>
              <a:ext cx="352932" cy="335212"/>
            </a:xfrm>
            <a:prstGeom prst="actionButtonBlank">
              <a:avLst/>
            </a:prstGeom>
            <a:noFill/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de-CH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778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umsplatzhalter 16">
            <a:extLst>
              <a:ext uri="{FF2B5EF4-FFF2-40B4-BE49-F238E27FC236}">
                <a16:creationId xmlns:a16="http://schemas.microsoft.com/office/drawing/2014/main" id="{E0324BE6-9079-4CD0-840C-A518153F5C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 smtClean="0"/>
              <a:t>1. Juli 2020</a:t>
            </a:r>
            <a:endParaRPr lang="de-CH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A39D698-223C-41F9-AACD-F3FF9343D92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CH" smtClean="0"/>
              <a:t>Titel der Präsentation ändern über Menü 'Einfügen' &gt; 'Kopf- und Fusszeile'</a:t>
            </a:r>
            <a:endParaRPr lang="de-CH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9E9A690-38CE-426C-9B46-01D681A6858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B321D06-740A-48C1-B3A2-0D114546887E}" type="slidenum">
              <a:rPr lang="de-CH" smtClean="0"/>
              <a:pPr/>
              <a:t>32</a:t>
            </a:fld>
            <a:endParaRPr lang="de-CH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13C35EB4-2834-4230-92B2-28E6974E3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Kurvendiagramm</a:t>
            </a:r>
            <a:endParaRPr lang="de-CH" dirty="0"/>
          </a:p>
        </p:txBody>
      </p:sp>
      <p:graphicFrame>
        <p:nvGraphicFramePr>
          <p:cNvPr id="20" name="Inhaltsplatzhalter 13"/>
          <p:cNvGraphicFramePr>
            <a:graphicFrameLocks noGrp="1"/>
          </p:cNvGraphicFramePr>
          <p:nvPr>
            <p:ph sz="quarter" idx="21"/>
            <p:extLst/>
          </p:nvPr>
        </p:nvGraphicFramePr>
        <p:xfrm>
          <a:off x="806450" y="1449388"/>
          <a:ext cx="11053763" cy="4751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91BF942-16A3-4160-92FA-68DF727F4F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r>
              <a:rPr lang="de-CH" smtClean="0"/>
              <a:t>Musterseite</a:t>
            </a:r>
            <a:endParaRPr lang="de-CH" dirty="0"/>
          </a:p>
        </p:txBody>
      </p:sp>
      <p:grpSp>
        <p:nvGrpSpPr>
          <p:cNvPr id="11" name="Gruppieren 10"/>
          <p:cNvGrpSpPr/>
          <p:nvPr/>
        </p:nvGrpSpPr>
        <p:grpSpPr>
          <a:xfrm>
            <a:off x="48703" y="24064"/>
            <a:ext cx="352932" cy="335212"/>
            <a:chOff x="59449" y="93938"/>
            <a:chExt cx="352932" cy="335212"/>
          </a:xfrm>
        </p:grpSpPr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07132" y="152079"/>
              <a:ext cx="257566" cy="218931"/>
            </a:xfrm>
            <a:prstGeom prst="rect">
              <a:avLst/>
            </a:prstGeom>
          </p:spPr>
        </p:pic>
        <p:sp>
          <p:nvSpPr>
            <p:cNvPr id="13" name="Interaktive Schaltfläche: Anpassen 12">
              <a:hlinkClick r:id="rId4" action="ppaction://hlinksldjump" highlightClick="1"/>
            </p:cNvPr>
            <p:cNvSpPr/>
            <p:nvPr/>
          </p:nvSpPr>
          <p:spPr>
            <a:xfrm>
              <a:off x="59449" y="93938"/>
              <a:ext cx="352932" cy="335212"/>
            </a:xfrm>
            <a:prstGeom prst="actionButtonBlank">
              <a:avLst/>
            </a:prstGeom>
            <a:noFill/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de-CH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688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BD81A3-4341-4025-AA83-1B785C2B2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Titel der Präsentation ändern über Menü 'Einfügen' &gt; 'Kopf- und Fusszeile'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F3E9F-6CEF-4A58-AE93-A423C0F63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7EF53-A071-4277-B311-36B717F65F6C}" type="slidenum">
              <a:rPr lang="de-CH" smtClean="0"/>
              <a:pPr/>
              <a:t>33</a:t>
            </a:fld>
            <a:endParaRPr lang="en-US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Text und Tabelle</a:t>
            </a:r>
            <a:endParaRPr lang="en-US" dirty="0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lnSpcReduction="10000"/>
          </a:bodyPr>
          <a:lstStyle/>
          <a:p>
            <a:r>
              <a:rPr lang="de-CH" dirty="0" smtClean="0"/>
              <a:t>Musterseite</a:t>
            </a:r>
            <a:endParaRPr lang="de-CH" dirty="0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 smtClean="0"/>
              <a:t>Sollte der Textblock ohne Aufzählungszeichen verwendet werden, würde es so aussehen. </a:t>
            </a:r>
          </a:p>
          <a:p>
            <a:pPr marL="0" indent="0">
              <a:buNone/>
            </a:pPr>
            <a:r>
              <a:rPr lang="de-CH" dirty="0" smtClean="0"/>
              <a:t>Das Design der Tabelle ist ein Vorschlag. Sie kann auch mittels Voreinstellungen farbiger gestaltet werden.</a:t>
            </a:r>
          </a:p>
          <a:p>
            <a:pPr marL="0" indent="0">
              <a:buNone/>
            </a:pPr>
            <a:endParaRPr lang="de-CH" dirty="0"/>
          </a:p>
        </p:txBody>
      </p:sp>
      <p:graphicFrame>
        <p:nvGraphicFramePr>
          <p:cNvPr id="30" name="Inhaltsplatzhalter 29"/>
          <p:cNvGraphicFramePr>
            <a:graphicFrameLocks noGrp="1"/>
          </p:cNvGraphicFramePr>
          <p:nvPr>
            <p:ph sz="quarter" idx="27"/>
            <p:extLst/>
          </p:nvPr>
        </p:nvGraphicFramePr>
        <p:xfrm>
          <a:off x="6496050" y="1449388"/>
          <a:ext cx="5364164" cy="1483360"/>
        </p:xfrm>
        <a:graphic>
          <a:graphicData uri="http://schemas.openxmlformats.org/drawingml/2006/table">
            <a:tbl>
              <a:tblPr firstRow="1" bandRow="1">
                <a:tableStyleId>{CA20E951-F767-40FB-8981-BDCADE0C3650}</a:tableStyleId>
              </a:tblPr>
              <a:tblGrid>
                <a:gridCol w="1341041">
                  <a:extLst>
                    <a:ext uri="{9D8B030D-6E8A-4147-A177-3AD203B41FA5}">
                      <a16:colId xmlns:a16="http://schemas.microsoft.com/office/drawing/2014/main" val="1446116648"/>
                    </a:ext>
                  </a:extLst>
                </a:gridCol>
                <a:gridCol w="1341041">
                  <a:extLst>
                    <a:ext uri="{9D8B030D-6E8A-4147-A177-3AD203B41FA5}">
                      <a16:colId xmlns:a16="http://schemas.microsoft.com/office/drawing/2014/main" val="3186568843"/>
                    </a:ext>
                  </a:extLst>
                </a:gridCol>
                <a:gridCol w="1341041">
                  <a:extLst>
                    <a:ext uri="{9D8B030D-6E8A-4147-A177-3AD203B41FA5}">
                      <a16:colId xmlns:a16="http://schemas.microsoft.com/office/drawing/2014/main" val="2631844255"/>
                    </a:ext>
                  </a:extLst>
                </a:gridCol>
                <a:gridCol w="1341041">
                  <a:extLst>
                    <a:ext uri="{9D8B030D-6E8A-4147-A177-3AD203B41FA5}">
                      <a16:colId xmlns:a16="http://schemas.microsoft.com/office/drawing/2014/main" val="19092651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Titel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Titel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CH" sz="1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Titel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CH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Titel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818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de-CH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91919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Text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CH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91919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Text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CH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191919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Text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CH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191919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Text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470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de-CH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191919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Text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CH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91919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Text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CH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91919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Text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CH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91919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Text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268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de-CH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191919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Text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CH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91919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Text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CH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191919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Text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CH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91919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Text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119659"/>
                  </a:ext>
                </a:extLst>
              </a:tr>
            </a:tbl>
          </a:graphicData>
        </a:graphic>
      </p:graphicFrame>
      <p:sp>
        <p:nvSpPr>
          <p:cNvPr id="31" name="Rechteck 30"/>
          <p:cNvSpPr/>
          <p:nvPr/>
        </p:nvSpPr>
        <p:spPr>
          <a:xfrm>
            <a:off x="6494463" y="333374"/>
            <a:ext cx="5328084" cy="800766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spcAft>
                <a:spcPts val="600"/>
              </a:spcAft>
            </a:pPr>
            <a:r>
              <a:rPr lang="de-CH" sz="1100" b="1" dirty="0" smtClean="0">
                <a:solidFill>
                  <a:schemeClr val="tx1"/>
                </a:solidFill>
              </a:rPr>
              <a:t>Tabellen-Layout ändern:</a:t>
            </a:r>
          </a:p>
          <a:p>
            <a:pPr algn="l">
              <a:spcAft>
                <a:spcPts val="600"/>
              </a:spcAft>
            </a:pPr>
            <a:r>
              <a:rPr lang="de-CH" sz="1100" dirty="0" smtClean="0">
                <a:solidFill>
                  <a:schemeClr val="tx1"/>
                </a:solidFill>
              </a:rPr>
              <a:t>Die Schriftgrösse kann manuell vergrössert werden. Im Standard ist sie 14 </a:t>
            </a:r>
            <a:r>
              <a:rPr lang="de-CH" sz="1100" dirty="0" err="1" smtClean="0">
                <a:solidFill>
                  <a:schemeClr val="tx1"/>
                </a:solidFill>
              </a:rPr>
              <a:t>pt</a:t>
            </a:r>
            <a:r>
              <a:rPr lang="de-CH" sz="1100" dirty="0" smtClean="0">
                <a:solidFill>
                  <a:schemeClr val="tx1"/>
                </a:solidFill>
              </a:rPr>
              <a:t>.</a:t>
            </a:r>
          </a:p>
          <a:p>
            <a:pPr algn="l">
              <a:spcAft>
                <a:spcPts val="600"/>
              </a:spcAft>
            </a:pPr>
            <a:r>
              <a:rPr lang="de-CH" sz="1100" dirty="0" smtClean="0">
                <a:solidFill>
                  <a:schemeClr val="tx1"/>
                </a:solidFill>
              </a:rPr>
              <a:t>Auch andere Farbdesigns sind zulässig. </a:t>
            </a:r>
            <a:endParaRPr lang="de-CH" sz="1100" dirty="0">
              <a:solidFill>
                <a:schemeClr val="tx1"/>
              </a:solidFill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1. Juli 2020</a:t>
            </a:r>
            <a:endParaRPr lang="de-CH" dirty="0"/>
          </a:p>
        </p:txBody>
      </p:sp>
      <p:grpSp>
        <p:nvGrpSpPr>
          <p:cNvPr id="10" name="Gruppieren 9"/>
          <p:cNvGrpSpPr/>
          <p:nvPr/>
        </p:nvGrpSpPr>
        <p:grpSpPr>
          <a:xfrm>
            <a:off x="48703" y="24064"/>
            <a:ext cx="352932" cy="335212"/>
            <a:chOff x="59449" y="93938"/>
            <a:chExt cx="352932" cy="335212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07132" y="152079"/>
              <a:ext cx="257566" cy="218931"/>
            </a:xfrm>
            <a:prstGeom prst="rect">
              <a:avLst/>
            </a:prstGeom>
          </p:spPr>
        </p:pic>
        <p:sp>
          <p:nvSpPr>
            <p:cNvPr id="12" name="Interaktive Schaltfläche: Anpassen 11">
              <a:hlinkClick r:id="rId3" action="ppaction://hlinksldjump" highlightClick="1"/>
            </p:cNvPr>
            <p:cNvSpPr/>
            <p:nvPr/>
          </p:nvSpPr>
          <p:spPr>
            <a:xfrm>
              <a:off x="59449" y="93938"/>
              <a:ext cx="352932" cy="335212"/>
            </a:xfrm>
            <a:prstGeom prst="actionButtonBlank">
              <a:avLst/>
            </a:prstGeom>
            <a:noFill/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de-CH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556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Design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1. Juli 2020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Titel der Präsentation ändern über Menü 'Einfügen' &gt; 'Kopf- und Fusszeile'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34</a:t>
            </a:fld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CH" dirty="0" smtClean="0"/>
              <a:t>Anleitungen zum PowerPoint Design und dem CI/CD der OST</a:t>
            </a:r>
            <a:endParaRPr lang="de-CH" dirty="0"/>
          </a:p>
        </p:txBody>
      </p:sp>
      <p:pic>
        <p:nvPicPr>
          <p:cNvPr id="9" name="Bildplatzhalter 8"/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9952" b="15806"/>
          <a:stretch/>
        </p:blipFill>
        <p:spPr/>
      </p:pic>
    </p:spTree>
    <p:extLst>
      <p:ext uri="{BB962C8B-B14F-4D97-AF65-F5344CB8AC3E}">
        <p14:creationId xmlns:p14="http://schemas.microsoft.com/office/powerpoint/2010/main" val="84595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099" y="1440617"/>
            <a:ext cx="3905229" cy="4807314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 smtClean="0"/>
              <a:t>1. Juli 2020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CH" smtClean="0"/>
              <a:t>Titel der Präsentation ändern über Menü 'Einfügen' &gt; 'Kopf- und Fusszeile'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35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Folienlayouts</a:t>
            </a:r>
            <a:endParaRPr lang="de-CH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r>
              <a:rPr lang="de-CH" dirty="0" smtClean="0"/>
              <a:t>Design</a:t>
            </a:r>
            <a:endParaRPr lang="de-CH" dirty="0"/>
          </a:p>
        </p:txBody>
      </p:sp>
      <p:grpSp>
        <p:nvGrpSpPr>
          <p:cNvPr id="8" name="Gruppieren 7"/>
          <p:cNvGrpSpPr/>
          <p:nvPr/>
        </p:nvGrpSpPr>
        <p:grpSpPr>
          <a:xfrm>
            <a:off x="806450" y="1743886"/>
            <a:ext cx="1819819" cy="356543"/>
            <a:chOff x="2025746" y="1580706"/>
            <a:chExt cx="1819819" cy="356543"/>
          </a:xfrm>
        </p:grpSpPr>
        <p:sp>
          <p:nvSpPr>
            <p:cNvPr id="16" name="Rechteck 15"/>
            <p:cNvSpPr/>
            <p:nvPr/>
          </p:nvSpPr>
          <p:spPr>
            <a:xfrm>
              <a:off x="2382600" y="1583744"/>
              <a:ext cx="1462965" cy="353505"/>
            </a:xfrm>
            <a:prstGeom prst="rect">
              <a:avLst/>
            </a:prstGeom>
            <a:solidFill>
              <a:srgbClr val="D7286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CH" sz="1400" dirty="0" smtClean="0">
                  <a:solidFill>
                    <a:schemeClr val="bg1"/>
                  </a:solidFill>
                </a:rPr>
                <a:t>Titelfolien</a:t>
              </a:r>
              <a:endParaRPr lang="de-CH" sz="140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2025746" y="1580706"/>
              <a:ext cx="361507" cy="35441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rmAutofit/>
            </a:bodyPr>
            <a:lstStyle/>
            <a:p>
              <a:pPr algn="l">
                <a:buClr>
                  <a:schemeClr val="bg2"/>
                </a:buClr>
              </a:pPr>
              <a:r>
                <a:rPr lang="de-CH" sz="1800" b="1" dirty="0" smtClean="0">
                  <a:solidFill>
                    <a:srgbClr val="D72864"/>
                  </a:solidFill>
                  <a:ea typeface="Roboto Medium" panose="02000000000000000000" pitchFamily="2" charset="0"/>
                </a:rPr>
                <a:t>2x</a:t>
              </a:r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806450" y="2838450"/>
            <a:ext cx="1819820" cy="354419"/>
            <a:chOff x="8829233" y="1580707"/>
            <a:chExt cx="1819820" cy="354419"/>
          </a:xfrm>
        </p:grpSpPr>
        <p:sp>
          <p:nvSpPr>
            <p:cNvPr id="20" name="Rechteck 19"/>
            <p:cNvSpPr/>
            <p:nvPr/>
          </p:nvSpPr>
          <p:spPr>
            <a:xfrm>
              <a:off x="9171160" y="1580707"/>
              <a:ext cx="1477893" cy="35350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CH" sz="1400" dirty="0" smtClean="0">
                  <a:solidFill>
                    <a:schemeClr val="bg1"/>
                  </a:solidFill>
                </a:rPr>
                <a:t>Abschnittsfolien</a:t>
              </a:r>
              <a:endParaRPr lang="de-CH" sz="140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feld 23"/>
            <p:cNvSpPr txBox="1"/>
            <p:nvPr/>
          </p:nvSpPr>
          <p:spPr>
            <a:xfrm>
              <a:off x="8829233" y="1580707"/>
              <a:ext cx="350209" cy="35441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rmAutofit/>
            </a:bodyPr>
            <a:lstStyle/>
            <a:p>
              <a:pPr algn="l">
                <a:buClr>
                  <a:schemeClr val="bg2"/>
                </a:buClr>
              </a:pPr>
              <a:r>
                <a:rPr lang="de-CH" sz="1800" b="1" dirty="0" smtClean="0">
                  <a:solidFill>
                    <a:schemeClr val="accent3"/>
                  </a:solidFill>
                  <a:ea typeface="Roboto Medium" panose="02000000000000000000" pitchFamily="2" charset="0"/>
                </a:rPr>
                <a:t>2x</a:t>
              </a:r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793957" y="4039970"/>
            <a:ext cx="1832313" cy="353584"/>
            <a:chOff x="5243933" y="5714063"/>
            <a:chExt cx="1832313" cy="353584"/>
          </a:xfrm>
        </p:grpSpPr>
        <p:sp>
          <p:nvSpPr>
            <p:cNvPr id="23" name="Rechteck 22"/>
            <p:cNvSpPr/>
            <p:nvPr/>
          </p:nvSpPr>
          <p:spPr>
            <a:xfrm>
              <a:off x="5598353" y="5714063"/>
              <a:ext cx="1477893" cy="3535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CH" sz="1400" dirty="0" smtClean="0">
                  <a:solidFill>
                    <a:schemeClr val="bg1"/>
                  </a:solidFill>
                </a:rPr>
                <a:t>Inhaltsfolien</a:t>
              </a:r>
              <a:endParaRPr lang="de-CH" sz="14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feld 24"/>
            <p:cNvSpPr txBox="1"/>
            <p:nvPr/>
          </p:nvSpPr>
          <p:spPr>
            <a:xfrm>
              <a:off x="5243933" y="5720316"/>
              <a:ext cx="361507" cy="3473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rmAutofit/>
            </a:bodyPr>
            <a:lstStyle/>
            <a:p>
              <a:pPr algn="l">
                <a:buClr>
                  <a:schemeClr val="bg2"/>
                </a:buClr>
              </a:pPr>
              <a:r>
                <a:rPr lang="de-CH" sz="1800" b="1" dirty="0">
                  <a:solidFill>
                    <a:schemeClr val="accent1"/>
                  </a:solidFill>
                  <a:ea typeface="Roboto Medium" panose="02000000000000000000" pitchFamily="2" charset="0"/>
                </a:rPr>
                <a:t>9</a:t>
              </a:r>
              <a:r>
                <a:rPr lang="de-CH" sz="1800" b="1" dirty="0" smtClean="0">
                  <a:solidFill>
                    <a:schemeClr val="accent1"/>
                  </a:solidFill>
                  <a:ea typeface="Roboto Medium" panose="02000000000000000000" pitchFamily="2" charset="0"/>
                </a:rPr>
                <a:t>x</a:t>
              </a:r>
            </a:p>
          </p:txBody>
        </p:sp>
      </p:grpSp>
      <p:sp>
        <p:nvSpPr>
          <p:cNvPr id="22" name="Rechteck 21"/>
          <p:cNvSpPr/>
          <p:nvPr/>
        </p:nvSpPr>
        <p:spPr>
          <a:xfrm>
            <a:off x="8352430" y="333375"/>
            <a:ext cx="3507783" cy="410428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de-CH" sz="1100" dirty="0" smtClean="0">
                <a:solidFill>
                  <a:schemeClr val="tx1"/>
                </a:solidFill>
              </a:rPr>
              <a:t>Es stehen insgesamt 12 Folienlayouts zur Auswahl.</a:t>
            </a:r>
            <a:endParaRPr lang="de-CH" sz="1100" dirty="0">
              <a:solidFill>
                <a:schemeClr val="tx1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3681075" y="1743886"/>
            <a:ext cx="2421275" cy="1018751"/>
          </a:xfrm>
          <a:prstGeom prst="rect">
            <a:avLst/>
          </a:prstGeom>
          <a:noFill/>
          <a:ln w="28575">
            <a:solidFill>
              <a:srgbClr val="D7286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6170613" y="1743886"/>
            <a:ext cx="1157287" cy="1018751"/>
          </a:xfrm>
          <a:prstGeom prst="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3681075" y="2838450"/>
            <a:ext cx="1240175" cy="1041400"/>
          </a:xfrm>
          <a:prstGeom prst="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7" name="Freihandform 26"/>
          <p:cNvSpPr/>
          <p:nvPr/>
        </p:nvSpPr>
        <p:spPr>
          <a:xfrm>
            <a:off x="3681075" y="2838450"/>
            <a:ext cx="3646825" cy="3073400"/>
          </a:xfrm>
          <a:custGeom>
            <a:avLst/>
            <a:gdLst>
              <a:gd name="connsiteX0" fmla="*/ 1284625 w 3646825"/>
              <a:gd name="connsiteY0" fmla="*/ 0 h 3073400"/>
              <a:gd name="connsiteX1" fmla="*/ 3646825 w 3646825"/>
              <a:gd name="connsiteY1" fmla="*/ 0 h 3073400"/>
              <a:gd name="connsiteX2" fmla="*/ 3646825 w 3646825"/>
              <a:gd name="connsiteY2" fmla="*/ 1092200 h 3073400"/>
              <a:gd name="connsiteX3" fmla="*/ 3646825 w 3646825"/>
              <a:gd name="connsiteY3" fmla="*/ 3073400 h 3073400"/>
              <a:gd name="connsiteX4" fmla="*/ 0 w 3646825"/>
              <a:gd name="connsiteY4" fmla="*/ 3073400 h 3073400"/>
              <a:gd name="connsiteX5" fmla="*/ 0 w 3646825"/>
              <a:gd name="connsiteY5" fmla="*/ 1092200 h 3073400"/>
              <a:gd name="connsiteX6" fmla="*/ 1284625 w 3646825"/>
              <a:gd name="connsiteY6" fmla="*/ 1092200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46825" h="3073400">
                <a:moveTo>
                  <a:pt x="1284625" y="0"/>
                </a:moveTo>
                <a:lnTo>
                  <a:pt x="3646825" y="0"/>
                </a:lnTo>
                <a:lnTo>
                  <a:pt x="3646825" y="1092200"/>
                </a:lnTo>
                <a:lnTo>
                  <a:pt x="3646825" y="3073400"/>
                </a:lnTo>
                <a:lnTo>
                  <a:pt x="0" y="3073400"/>
                </a:lnTo>
                <a:lnTo>
                  <a:pt x="0" y="1092200"/>
                </a:lnTo>
                <a:lnTo>
                  <a:pt x="1284625" y="1092200"/>
                </a:lnTo>
                <a:close/>
              </a:path>
            </a:pathLst>
          </a:custGeom>
          <a:noFill/>
          <a:ln w="28575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de-CH" sz="1400" dirty="0">
              <a:solidFill>
                <a:schemeClr val="tx1"/>
              </a:solidFill>
            </a:endParaRPr>
          </a:p>
        </p:txBody>
      </p:sp>
      <p:grpSp>
        <p:nvGrpSpPr>
          <p:cNvPr id="28" name="Gruppieren 27"/>
          <p:cNvGrpSpPr/>
          <p:nvPr/>
        </p:nvGrpSpPr>
        <p:grpSpPr>
          <a:xfrm>
            <a:off x="48703" y="24064"/>
            <a:ext cx="352932" cy="335212"/>
            <a:chOff x="59449" y="93938"/>
            <a:chExt cx="352932" cy="335212"/>
          </a:xfrm>
        </p:grpSpPr>
        <p:pic>
          <p:nvPicPr>
            <p:cNvPr id="29" name="Grafik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07132" y="152079"/>
              <a:ext cx="257566" cy="218931"/>
            </a:xfrm>
            <a:prstGeom prst="rect">
              <a:avLst/>
            </a:prstGeom>
          </p:spPr>
        </p:pic>
        <p:sp>
          <p:nvSpPr>
            <p:cNvPr id="30" name="Interaktive Schaltfläche: Anpassen 29">
              <a:hlinkClick r:id="rId4" action="ppaction://hlinksldjump" highlightClick="1"/>
            </p:cNvPr>
            <p:cNvSpPr/>
            <p:nvPr/>
          </p:nvSpPr>
          <p:spPr>
            <a:xfrm>
              <a:off x="59449" y="93938"/>
              <a:ext cx="352932" cy="335212"/>
            </a:xfrm>
            <a:prstGeom prst="actionButtonBlank">
              <a:avLst/>
            </a:prstGeom>
            <a:noFill/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de-CH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251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 smtClean="0"/>
              <a:t>1. Juli 2020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CH" smtClean="0"/>
              <a:t>Titel der Präsentation ändern über Menü 'Einfügen' &gt; 'Kopf- und Fusszeile'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36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Schriftart: Arial fett für Überschriften</a:t>
            </a:r>
            <a:endParaRPr lang="de-CH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r>
              <a:rPr lang="de-CH" dirty="0" smtClean="0"/>
              <a:t>Arial normal für Fliesstext</a:t>
            </a:r>
          </a:p>
          <a:p>
            <a:endParaRPr lang="de-CH" dirty="0" smtClean="0"/>
          </a:p>
          <a:p>
            <a:r>
              <a:rPr lang="de-CH" dirty="0" smtClean="0"/>
              <a:t>Einzelne Textteile können auch mit dem </a:t>
            </a:r>
            <a:r>
              <a:rPr lang="de-CH" b="1" dirty="0" smtClean="0"/>
              <a:t>Schriftgrad fett</a:t>
            </a:r>
            <a:r>
              <a:rPr lang="de-CH" dirty="0" smtClean="0"/>
              <a:t> und/oder </a:t>
            </a:r>
            <a:r>
              <a:rPr lang="de-CH" dirty="0" smtClean="0">
                <a:solidFill>
                  <a:schemeClr val="tx2"/>
                </a:solidFill>
              </a:rPr>
              <a:t>farblich hervorgehoben </a:t>
            </a:r>
            <a:r>
              <a:rPr lang="de-CH" dirty="0" smtClean="0"/>
              <a:t>werden.</a:t>
            </a:r>
            <a:endParaRPr lang="de-CH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r>
              <a:rPr lang="de-CH" dirty="0" smtClean="0"/>
              <a:t>Design</a:t>
            </a:r>
            <a:endParaRPr lang="de-CH" dirty="0"/>
          </a:p>
        </p:txBody>
      </p:sp>
      <p:grpSp>
        <p:nvGrpSpPr>
          <p:cNvPr id="10" name="Gruppieren 9"/>
          <p:cNvGrpSpPr/>
          <p:nvPr/>
        </p:nvGrpSpPr>
        <p:grpSpPr>
          <a:xfrm>
            <a:off x="48703" y="24064"/>
            <a:ext cx="352932" cy="335212"/>
            <a:chOff x="59449" y="93938"/>
            <a:chExt cx="352932" cy="335212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07132" y="152079"/>
              <a:ext cx="257566" cy="218931"/>
            </a:xfrm>
            <a:prstGeom prst="rect">
              <a:avLst/>
            </a:prstGeom>
          </p:spPr>
        </p:pic>
        <p:sp>
          <p:nvSpPr>
            <p:cNvPr id="12" name="Interaktive Schaltfläche: Anpassen 11">
              <a:hlinkClick r:id="rId3" action="ppaction://hlinksldjump" highlightClick="1"/>
            </p:cNvPr>
            <p:cNvSpPr/>
            <p:nvPr/>
          </p:nvSpPr>
          <p:spPr>
            <a:xfrm>
              <a:off x="59449" y="93938"/>
              <a:ext cx="352932" cy="335212"/>
            </a:xfrm>
            <a:prstGeom prst="actionButtonBlank">
              <a:avLst/>
            </a:prstGeom>
            <a:noFill/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de-CH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351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47ACFE2-832D-48C1-B0C7-A1B23B827E5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 smtClean="0"/>
              <a:t>1. Juli 2020</a:t>
            </a:r>
            <a:endParaRPr lang="de-CH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A81BAEB-DC10-404F-AAAA-2629DC6BB6C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CH" smtClean="0"/>
              <a:t>Titel der Präsentation ändern über Menü 'Einfügen' &gt; 'Kopf- und Fusszeile'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9CC3666-B2CB-4920-9F09-889F2E196C3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37</a:t>
            </a:fld>
            <a:endParaRPr lang="de-CH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643AAA62-58D6-430D-A0D0-5A04557D2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Farben</a:t>
            </a:r>
            <a:endParaRPr lang="de-CH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36823089-C837-412E-92AD-CD1A509F5B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r>
              <a:rPr lang="de-CH" dirty="0" smtClean="0"/>
              <a:t>Design</a:t>
            </a:r>
            <a:endParaRPr lang="de-CH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1947152-8626-43A5-8F3D-AB93B3DE784B}"/>
              </a:ext>
            </a:extLst>
          </p:cNvPr>
          <p:cNvSpPr>
            <a:spLocks noChangeAspect="1"/>
          </p:cNvSpPr>
          <p:nvPr/>
        </p:nvSpPr>
        <p:spPr>
          <a:xfrm>
            <a:off x="5790049" y="4665859"/>
            <a:ext cx="972000" cy="612683"/>
          </a:xfrm>
          <a:prstGeom prst="rect">
            <a:avLst/>
          </a:prstGeom>
          <a:solidFill>
            <a:srgbClr val="007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Clr>
                <a:schemeClr val="tx2"/>
              </a:buClr>
            </a:pPr>
            <a:r>
              <a:rPr lang="de-CH" sz="1000" dirty="0"/>
              <a:t>Dunkelblau:</a:t>
            </a:r>
          </a:p>
          <a:p>
            <a:pPr>
              <a:buClr>
                <a:schemeClr val="tx2"/>
              </a:buClr>
            </a:pPr>
            <a:r>
              <a:rPr lang="de-CH" sz="1000" dirty="0"/>
              <a:t>0/115/176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6630FA2-4A99-4923-9F8C-9F690AAC0F0A}"/>
              </a:ext>
            </a:extLst>
          </p:cNvPr>
          <p:cNvSpPr>
            <a:spLocks noChangeAspect="1"/>
          </p:cNvSpPr>
          <p:nvPr/>
        </p:nvSpPr>
        <p:spPr>
          <a:xfrm>
            <a:off x="5786575" y="5430598"/>
            <a:ext cx="972000" cy="612683"/>
          </a:xfrm>
          <a:prstGeom prst="rect">
            <a:avLst/>
          </a:prstGeom>
          <a:solidFill>
            <a:srgbClr val="5FBF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buClr>
                <a:schemeClr val="tx2"/>
              </a:buClr>
            </a:pPr>
            <a:r>
              <a:rPr lang="de-CH" sz="1000" dirty="0"/>
              <a:t>Hellblau:</a:t>
            </a:r>
          </a:p>
          <a:p>
            <a:pPr>
              <a:buClr>
                <a:schemeClr val="tx2"/>
              </a:buClr>
            </a:pPr>
            <a:r>
              <a:rPr lang="de-CH" sz="1000" dirty="0"/>
              <a:t>95/191/237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12AC861-3059-4B10-B58F-99ADC5EB0E1A}"/>
              </a:ext>
            </a:extLst>
          </p:cNvPr>
          <p:cNvSpPr>
            <a:spLocks noChangeAspect="1"/>
          </p:cNvSpPr>
          <p:nvPr/>
        </p:nvSpPr>
        <p:spPr>
          <a:xfrm>
            <a:off x="6942793" y="4665859"/>
            <a:ext cx="972000" cy="612683"/>
          </a:xfrm>
          <a:prstGeom prst="rect">
            <a:avLst/>
          </a:prstGeom>
          <a:solidFill>
            <a:srgbClr val="D1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buClr>
                <a:schemeClr val="tx2"/>
              </a:buClr>
            </a:pPr>
            <a:r>
              <a:rPr lang="de-CH" sz="950" dirty="0"/>
              <a:t>Dunkelorange:</a:t>
            </a:r>
          </a:p>
          <a:p>
            <a:pPr>
              <a:buClr>
                <a:schemeClr val="tx2"/>
              </a:buClr>
            </a:pPr>
            <a:r>
              <a:rPr lang="de-CH" sz="950" dirty="0"/>
              <a:t>209/143/0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47B88049-104A-4674-A58D-00A8A6AFF128}"/>
              </a:ext>
            </a:extLst>
          </p:cNvPr>
          <p:cNvSpPr>
            <a:spLocks noChangeAspect="1"/>
          </p:cNvSpPr>
          <p:nvPr/>
        </p:nvSpPr>
        <p:spPr>
          <a:xfrm>
            <a:off x="6938159" y="5430598"/>
            <a:ext cx="972000" cy="612683"/>
          </a:xfrm>
          <a:prstGeom prst="rect">
            <a:avLst/>
          </a:prstGeom>
          <a:solidFill>
            <a:srgbClr val="FDD6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buClr>
                <a:schemeClr val="tx2"/>
              </a:buClr>
            </a:pPr>
            <a:r>
              <a:rPr lang="de-CH" sz="1000"/>
              <a:t>Hellorange:</a:t>
            </a:r>
          </a:p>
          <a:p>
            <a:pPr>
              <a:buClr>
                <a:schemeClr val="tx2"/>
              </a:buClr>
            </a:pPr>
            <a:r>
              <a:rPr lang="de-CH" sz="1000"/>
              <a:t>253/214/175</a:t>
            </a:r>
            <a:endParaRPr lang="de-CH" sz="1000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33B4591-5613-4848-A2DF-3B3DF1F6E197}"/>
              </a:ext>
            </a:extLst>
          </p:cNvPr>
          <p:cNvSpPr>
            <a:spLocks noChangeAspect="1"/>
          </p:cNvSpPr>
          <p:nvPr/>
        </p:nvSpPr>
        <p:spPr>
          <a:xfrm>
            <a:off x="2331817" y="3875922"/>
            <a:ext cx="972000" cy="612683"/>
          </a:xfrm>
          <a:prstGeom prst="rect">
            <a:avLst/>
          </a:prstGeom>
          <a:solidFill>
            <a:srgbClr val="9560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buClr>
                <a:schemeClr val="tx2"/>
              </a:buClr>
            </a:pPr>
            <a:r>
              <a:rPr lang="de-CH" sz="1000" dirty="0"/>
              <a:t>Violett:</a:t>
            </a:r>
          </a:p>
          <a:p>
            <a:pPr>
              <a:buClr>
                <a:schemeClr val="tx2"/>
              </a:buClr>
            </a:pPr>
            <a:r>
              <a:rPr lang="de-CH" sz="1000" dirty="0"/>
              <a:t>149/96/164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808C99E3-786F-4807-86B0-E821CBA91B8F}"/>
              </a:ext>
            </a:extLst>
          </p:cNvPr>
          <p:cNvSpPr>
            <a:spLocks noChangeAspect="1"/>
          </p:cNvSpPr>
          <p:nvPr/>
        </p:nvSpPr>
        <p:spPr>
          <a:xfrm>
            <a:off x="10701516" y="5430598"/>
            <a:ext cx="972000" cy="612683"/>
          </a:xfrm>
          <a:prstGeom prst="rect">
            <a:avLst/>
          </a:prstGeom>
          <a:solidFill>
            <a:srgbClr val="D72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buClr>
                <a:schemeClr val="tx2"/>
              </a:buClr>
            </a:pPr>
            <a:r>
              <a:rPr lang="de-CH" sz="1000"/>
              <a:t>Himbeer:</a:t>
            </a:r>
          </a:p>
          <a:p>
            <a:pPr>
              <a:buClr>
                <a:schemeClr val="tx2"/>
              </a:buClr>
            </a:pPr>
            <a:r>
              <a:rPr lang="de-CH" sz="1000"/>
              <a:t>215/40/100</a:t>
            </a:r>
            <a:endParaRPr lang="de-CH" sz="1000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4B3E85A6-A1B7-44ED-8BF3-D0968C667553}"/>
              </a:ext>
            </a:extLst>
          </p:cNvPr>
          <p:cNvSpPr>
            <a:spLocks/>
          </p:cNvSpPr>
          <p:nvPr/>
        </p:nvSpPr>
        <p:spPr>
          <a:xfrm>
            <a:off x="2332499" y="2577281"/>
            <a:ext cx="1147500" cy="70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buClr>
                <a:schemeClr val="tx2"/>
              </a:buClr>
            </a:pPr>
            <a:r>
              <a:rPr lang="de-CH" sz="1000" dirty="0" err="1" smtClean="0"/>
              <a:t>Brombeer</a:t>
            </a:r>
            <a:r>
              <a:rPr lang="de-CH" sz="1000" dirty="0" smtClean="0"/>
              <a:t>:</a:t>
            </a:r>
          </a:p>
          <a:p>
            <a:pPr>
              <a:buClr>
                <a:schemeClr val="tx2"/>
              </a:buClr>
            </a:pPr>
            <a:r>
              <a:rPr lang="de-CH" sz="1000" dirty="0" smtClean="0"/>
              <a:t>140/25/95</a:t>
            </a:r>
            <a:endParaRPr lang="de-CH" sz="1000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9D815FD9-6AC5-4169-B1F4-6660F58480A7}"/>
              </a:ext>
            </a:extLst>
          </p:cNvPr>
          <p:cNvSpPr>
            <a:spLocks/>
          </p:cNvSpPr>
          <p:nvPr/>
        </p:nvSpPr>
        <p:spPr>
          <a:xfrm>
            <a:off x="10526016" y="2577281"/>
            <a:ext cx="1147500" cy="704000"/>
          </a:xfrm>
          <a:prstGeom prst="rect">
            <a:avLst/>
          </a:prstGeom>
          <a:solidFill>
            <a:srgbClr val="F39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buClr>
                <a:schemeClr val="tx2"/>
              </a:buClr>
            </a:pPr>
            <a:r>
              <a:rPr lang="de-CH" sz="1000" dirty="0"/>
              <a:t>Hellrot:</a:t>
            </a:r>
          </a:p>
          <a:p>
            <a:pPr>
              <a:buClr>
                <a:schemeClr val="tx2"/>
              </a:buClr>
            </a:pPr>
            <a:r>
              <a:rPr lang="de-CH" sz="1000" dirty="0"/>
              <a:t>243/154/139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7556B52C-3C77-4088-AFCE-CB925844BD52}"/>
              </a:ext>
            </a:extLst>
          </p:cNvPr>
          <p:cNvSpPr>
            <a:spLocks/>
          </p:cNvSpPr>
          <p:nvPr/>
        </p:nvSpPr>
        <p:spPr>
          <a:xfrm>
            <a:off x="3698085" y="2577281"/>
            <a:ext cx="1147500" cy="7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buClr>
                <a:schemeClr val="tx2"/>
              </a:buClr>
            </a:pPr>
            <a:r>
              <a:rPr lang="de-CH" sz="1000" dirty="0"/>
              <a:t>Dunkelviolett:</a:t>
            </a:r>
          </a:p>
          <a:p>
            <a:pPr>
              <a:buClr>
                <a:schemeClr val="tx2"/>
              </a:buClr>
            </a:pPr>
            <a:r>
              <a:rPr lang="de-CH" sz="1000" dirty="0"/>
              <a:t>107/56/129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F2C09765-ED86-40CE-8D84-9F17EBE6F67D}"/>
              </a:ext>
            </a:extLst>
          </p:cNvPr>
          <p:cNvSpPr>
            <a:spLocks/>
          </p:cNvSpPr>
          <p:nvPr/>
        </p:nvSpPr>
        <p:spPr>
          <a:xfrm>
            <a:off x="5063671" y="2577281"/>
            <a:ext cx="1147500" cy="7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buClr>
                <a:schemeClr val="tx2"/>
              </a:buClr>
            </a:pPr>
            <a:r>
              <a:rPr lang="de-CH" sz="1000" dirty="0"/>
              <a:t>Hellviolett:</a:t>
            </a:r>
          </a:p>
          <a:p>
            <a:pPr>
              <a:buClr>
                <a:schemeClr val="tx2"/>
              </a:buClr>
            </a:pPr>
            <a:r>
              <a:rPr lang="de-CH" sz="1000" dirty="0"/>
              <a:t>208/169/208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70639CC1-0BA7-4453-AFB7-9B9FDEE1FF85}"/>
              </a:ext>
            </a:extLst>
          </p:cNvPr>
          <p:cNvSpPr>
            <a:spLocks/>
          </p:cNvSpPr>
          <p:nvPr/>
        </p:nvSpPr>
        <p:spPr>
          <a:xfrm>
            <a:off x="6429257" y="2577281"/>
            <a:ext cx="1147500" cy="70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buClr>
                <a:schemeClr val="tx2"/>
              </a:buClr>
            </a:pPr>
            <a:r>
              <a:rPr lang="de-CH" sz="1000"/>
              <a:t>Dunkelgrün:</a:t>
            </a:r>
          </a:p>
          <a:p>
            <a:pPr>
              <a:buClr>
                <a:schemeClr val="tx2"/>
              </a:buClr>
            </a:pPr>
            <a:r>
              <a:rPr lang="de-CH" sz="1000"/>
              <a:t>0/126/107</a:t>
            </a:r>
            <a:endParaRPr lang="de-CH" sz="1000" dirty="0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BB5957D-103A-49C2-8878-7D9775F9E0CB}"/>
              </a:ext>
            </a:extLst>
          </p:cNvPr>
          <p:cNvSpPr>
            <a:spLocks/>
          </p:cNvSpPr>
          <p:nvPr/>
        </p:nvSpPr>
        <p:spPr>
          <a:xfrm>
            <a:off x="7794843" y="2577281"/>
            <a:ext cx="1147500" cy="70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Clr>
                <a:schemeClr val="tx2"/>
              </a:buClr>
            </a:pPr>
            <a:r>
              <a:rPr lang="de-CH" sz="1000" dirty="0"/>
              <a:t>Hellgrün:</a:t>
            </a:r>
          </a:p>
          <a:p>
            <a:pPr>
              <a:buClr>
                <a:schemeClr val="tx2"/>
              </a:buClr>
            </a:pPr>
            <a:r>
              <a:rPr lang="de-CH" sz="1000" dirty="0"/>
              <a:t>167/213/194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D1D6C81D-9352-45C4-84F8-5061DE09B547}"/>
              </a:ext>
            </a:extLst>
          </p:cNvPr>
          <p:cNvSpPr>
            <a:spLocks/>
          </p:cNvSpPr>
          <p:nvPr/>
        </p:nvSpPr>
        <p:spPr>
          <a:xfrm>
            <a:off x="9160429" y="2577281"/>
            <a:ext cx="1147500" cy="7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buClr>
                <a:schemeClr val="tx2"/>
              </a:buClr>
            </a:pPr>
            <a:r>
              <a:rPr lang="de-CH" sz="1000"/>
              <a:t>Dunkelrot:</a:t>
            </a:r>
          </a:p>
          <a:p>
            <a:pPr>
              <a:buClr>
                <a:schemeClr val="tx2"/>
              </a:buClr>
            </a:pPr>
            <a:r>
              <a:rPr lang="de-CH" sz="1000"/>
              <a:t>195/46/21</a:t>
            </a:r>
            <a:endParaRPr lang="de-CH" sz="1000" dirty="0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EC1B9E87-A631-4B58-97AB-519DDB56491D}"/>
              </a:ext>
            </a:extLst>
          </p:cNvPr>
          <p:cNvSpPr>
            <a:spLocks/>
          </p:cNvSpPr>
          <p:nvPr/>
        </p:nvSpPr>
        <p:spPr>
          <a:xfrm>
            <a:off x="967879" y="2577281"/>
            <a:ext cx="1146534" cy="70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Clr>
                <a:schemeClr val="tx2"/>
              </a:buClr>
            </a:pPr>
            <a:r>
              <a:rPr lang="de-CH" sz="1000" dirty="0"/>
              <a:t>Hellgrau:</a:t>
            </a:r>
          </a:p>
          <a:p>
            <a:pPr>
              <a:buClr>
                <a:schemeClr val="tx2"/>
              </a:buClr>
            </a:pPr>
            <a:r>
              <a:rPr lang="de-CH" sz="1000" dirty="0"/>
              <a:t>198/198/198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70639CC1-0BA7-4453-AFB7-9B9FDEE1FF85}"/>
              </a:ext>
            </a:extLst>
          </p:cNvPr>
          <p:cNvSpPr>
            <a:spLocks noChangeAspect="1"/>
          </p:cNvSpPr>
          <p:nvPr/>
        </p:nvSpPr>
        <p:spPr>
          <a:xfrm>
            <a:off x="3484561" y="4665859"/>
            <a:ext cx="972000" cy="61268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buClr>
                <a:schemeClr val="tx2"/>
              </a:buClr>
            </a:pPr>
            <a:r>
              <a:rPr lang="de-CH" sz="1000"/>
              <a:t>Dunkelgrün:</a:t>
            </a:r>
          </a:p>
          <a:p>
            <a:pPr>
              <a:buClr>
                <a:schemeClr val="tx2"/>
              </a:buClr>
            </a:pPr>
            <a:r>
              <a:rPr lang="de-CH" sz="1000"/>
              <a:t>0/126/107</a:t>
            </a:r>
            <a:endParaRPr lang="de-CH" sz="1000" dirty="0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4B3E85A6-A1B7-44ED-8BF3-D0968C667553}"/>
              </a:ext>
            </a:extLst>
          </p:cNvPr>
          <p:cNvSpPr>
            <a:spLocks noChangeAspect="1"/>
          </p:cNvSpPr>
          <p:nvPr/>
        </p:nvSpPr>
        <p:spPr>
          <a:xfrm>
            <a:off x="9548772" y="5430598"/>
            <a:ext cx="972000" cy="6126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buClr>
                <a:schemeClr val="tx2"/>
              </a:buClr>
            </a:pPr>
            <a:r>
              <a:rPr lang="de-CH" sz="1000" smtClean="0"/>
              <a:t>Brombeer:</a:t>
            </a:r>
          </a:p>
          <a:p>
            <a:pPr>
              <a:buClr>
                <a:schemeClr val="tx2"/>
              </a:buClr>
            </a:pPr>
            <a:r>
              <a:rPr lang="de-CH" sz="1000" smtClean="0"/>
              <a:t>140/25/95</a:t>
            </a:r>
            <a:endParaRPr lang="de-CH" sz="1000" dirty="0"/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4B3E85A6-A1B7-44ED-8BF3-D0968C667553}"/>
              </a:ext>
            </a:extLst>
          </p:cNvPr>
          <p:cNvSpPr>
            <a:spLocks noChangeAspect="1"/>
          </p:cNvSpPr>
          <p:nvPr/>
        </p:nvSpPr>
        <p:spPr>
          <a:xfrm>
            <a:off x="8396027" y="5430598"/>
            <a:ext cx="972000" cy="612683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buClr>
                <a:schemeClr val="tx2"/>
              </a:buClr>
            </a:pPr>
            <a:r>
              <a:rPr lang="de-CH" sz="1000" dirty="0" smtClean="0"/>
              <a:t>Schwarz:</a:t>
            </a:r>
          </a:p>
          <a:p>
            <a:pPr>
              <a:buClr>
                <a:schemeClr val="tx2"/>
              </a:buClr>
            </a:pPr>
            <a:r>
              <a:rPr lang="de-CH" sz="1000" dirty="0" smtClean="0"/>
              <a:t>25/25/25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EBB5957D-103A-49C2-8878-7D9775F9E0CB}"/>
              </a:ext>
            </a:extLst>
          </p:cNvPr>
          <p:cNvSpPr>
            <a:spLocks noChangeAspect="1"/>
          </p:cNvSpPr>
          <p:nvPr/>
        </p:nvSpPr>
        <p:spPr>
          <a:xfrm>
            <a:off x="3483403" y="5430598"/>
            <a:ext cx="972000" cy="6126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Clr>
                <a:schemeClr val="tx2"/>
              </a:buClr>
            </a:pPr>
            <a:r>
              <a:rPr lang="de-CH" sz="1000" dirty="0"/>
              <a:t>Hellgrün:</a:t>
            </a:r>
          </a:p>
          <a:p>
            <a:pPr>
              <a:buClr>
                <a:schemeClr val="tx2"/>
              </a:buClr>
            </a:pPr>
            <a:r>
              <a:rPr lang="de-CH" sz="1000" dirty="0"/>
              <a:t>167/213/194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F2C09765-ED86-40CE-8D84-9F17EBE6F67D}"/>
              </a:ext>
            </a:extLst>
          </p:cNvPr>
          <p:cNvSpPr>
            <a:spLocks noChangeAspect="1"/>
          </p:cNvSpPr>
          <p:nvPr/>
        </p:nvSpPr>
        <p:spPr>
          <a:xfrm>
            <a:off x="2331817" y="5430598"/>
            <a:ext cx="972000" cy="612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buClr>
                <a:schemeClr val="tx2"/>
              </a:buClr>
            </a:pPr>
            <a:r>
              <a:rPr lang="de-CH" sz="1000" dirty="0"/>
              <a:t>Hellviolett:</a:t>
            </a:r>
          </a:p>
          <a:p>
            <a:pPr>
              <a:buClr>
                <a:schemeClr val="tx2"/>
              </a:buClr>
            </a:pPr>
            <a:r>
              <a:rPr lang="de-CH" sz="1000" dirty="0"/>
              <a:t>208/169/208</a:t>
            </a:r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D1D6C81D-9352-45C4-84F8-5061DE09B547}"/>
              </a:ext>
            </a:extLst>
          </p:cNvPr>
          <p:cNvSpPr>
            <a:spLocks noChangeAspect="1"/>
          </p:cNvSpPr>
          <p:nvPr/>
        </p:nvSpPr>
        <p:spPr>
          <a:xfrm>
            <a:off x="4637305" y="4665859"/>
            <a:ext cx="972000" cy="6126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buClr>
                <a:schemeClr val="tx2"/>
              </a:buClr>
            </a:pPr>
            <a:r>
              <a:rPr lang="de-CH" sz="1000"/>
              <a:t>Dunkelrot:</a:t>
            </a:r>
          </a:p>
          <a:p>
            <a:pPr>
              <a:buClr>
                <a:schemeClr val="tx2"/>
              </a:buClr>
            </a:pPr>
            <a:r>
              <a:rPr lang="de-CH" sz="1000"/>
              <a:t>195/46/21</a:t>
            </a:r>
            <a:endParaRPr lang="de-CH" sz="1000" dirty="0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9D815FD9-6AC5-4169-B1F4-6660F58480A7}"/>
              </a:ext>
            </a:extLst>
          </p:cNvPr>
          <p:cNvSpPr>
            <a:spLocks noChangeAspect="1"/>
          </p:cNvSpPr>
          <p:nvPr/>
        </p:nvSpPr>
        <p:spPr>
          <a:xfrm>
            <a:off x="4634989" y="5430598"/>
            <a:ext cx="972000" cy="612683"/>
          </a:xfrm>
          <a:prstGeom prst="rect">
            <a:avLst/>
          </a:prstGeom>
          <a:solidFill>
            <a:srgbClr val="F39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buClr>
                <a:schemeClr val="tx2"/>
              </a:buClr>
            </a:pPr>
            <a:r>
              <a:rPr lang="de-CH" sz="1000"/>
              <a:t>Hellrot:</a:t>
            </a:r>
          </a:p>
          <a:p>
            <a:pPr>
              <a:buClr>
                <a:schemeClr val="tx2"/>
              </a:buClr>
            </a:pPr>
            <a:r>
              <a:rPr lang="de-CH" sz="1000"/>
              <a:t>243/154/139</a:t>
            </a:r>
            <a:endParaRPr lang="de-CH" sz="1000" dirty="0"/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47B88049-104A-4674-A58D-00A8A6AFF128}"/>
              </a:ext>
            </a:extLst>
          </p:cNvPr>
          <p:cNvSpPr>
            <a:spLocks noChangeAspect="1"/>
          </p:cNvSpPr>
          <p:nvPr/>
        </p:nvSpPr>
        <p:spPr>
          <a:xfrm>
            <a:off x="6942793" y="3875922"/>
            <a:ext cx="972000" cy="612683"/>
          </a:xfrm>
          <a:prstGeom prst="rect">
            <a:avLst/>
          </a:prstGeom>
          <a:solidFill>
            <a:srgbClr val="FB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buClr>
                <a:schemeClr val="tx2"/>
              </a:buClr>
            </a:pPr>
            <a:r>
              <a:rPr lang="de-CH" sz="1000" dirty="0" smtClean="0"/>
              <a:t>Orange</a:t>
            </a:r>
            <a:r>
              <a:rPr lang="de-CH" sz="1000" dirty="0"/>
              <a:t>:</a:t>
            </a:r>
          </a:p>
          <a:p>
            <a:pPr>
              <a:buClr>
                <a:schemeClr val="tx2"/>
              </a:buClr>
            </a:pPr>
            <a:r>
              <a:rPr lang="de-CH" sz="1000" dirty="0" smtClean="0"/>
              <a:t>251/186/0</a:t>
            </a:r>
            <a:endParaRPr lang="de-CH" sz="1000" dirty="0"/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C1947152-8626-43A5-8F3D-AB93B3DE784B}"/>
              </a:ext>
            </a:extLst>
          </p:cNvPr>
          <p:cNvSpPr>
            <a:spLocks noChangeAspect="1"/>
          </p:cNvSpPr>
          <p:nvPr/>
        </p:nvSpPr>
        <p:spPr>
          <a:xfrm>
            <a:off x="5790049" y="3875922"/>
            <a:ext cx="972000" cy="612683"/>
          </a:xfrm>
          <a:prstGeom prst="rect">
            <a:avLst/>
          </a:prstGeom>
          <a:solidFill>
            <a:srgbClr val="008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Clr>
                <a:schemeClr val="tx2"/>
              </a:buClr>
            </a:pPr>
            <a:r>
              <a:rPr lang="de-CH" sz="1000" dirty="0" smtClean="0"/>
              <a:t>Blau</a:t>
            </a:r>
            <a:r>
              <a:rPr lang="de-CH" sz="1000" dirty="0"/>
              <a:t>:</a:t>
            </a:r>
          </a:p>
          <a:p>
            <a:pPr>
              <a:buClr>
                <a:schemeClr val="tx2"/>
              </a:buClr>
            </a:pPr>
            <a:r>
              <a:rPr lang="de-CH" sz="1000" dirty="0"/>
              <a:t>0/115/176</a:t>
            </a: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D1D6C81D-9352-45C4-84F8-5061DE09B547}"/>
              </a:ext>
            </a:extLst>
          </p:cNvPr>
          <p:cNvSpPr>
            <a:spLocks noChangeAspect="1"/>
          </p:cNvSpPr>
          <p:nvPr/>
        </p:nvSpPr>
        <p:spPr>
          <a:xfrm>
            <a:off x="4634989" y="3875922"/>
            <a:ext cx="972000" cy="612683"/>
          </a:xfrm>
          <a:prstGeom prst="rect">
            <a:avLst/>
          </a:prstGeom>
          <a:solidFill>
            <a:srgbClr val="E84E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buClr>
                <a:schemeClr val="tx2"/>
              </a:buClr>
            </a:pPr>
            <a:r>
              <a:rPr lang="de-CH" sz="1000" dirty="0" smtClean="0"/>
              <a:t>Rot</a:t>
            </a:r>
            <a:r>
              <a:rPr lang="de-CH" sz="1000" dirty="0"/>
              <a:t>:</a:t>
            </a:r>
          </a:p>
          <a:p>
            <a:pPr>
              <a:buClr>
                <a:schemeClr val="tx2"/>
              </a:buClr>
            </a:pPr>
            <a:r>
              <a:rPr lang="de-CH" sz="1000" dirty="0"/>
              <a:t>232 / 78 / 15</a:t>
            </a: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70639CC1-0BA7-4453-AFB7-9B9FDEE1FF85}"/>
              </a:ext>
            </a:extLst>
          </p:cNvPr>
          <p:cNvSpPr>
            <a:spLocks noChangeAspect="1"/>
          </p:cNvSpPr>
          <p:nvPr/>
        </p:nvSpPr>
        <p:spPr>
          <a:xfrm>
            <a:off x="3484561" y="3875922"/>
            <a:ext cx="972000" cy="612683"/>
          </a:xfrm>
          <a:prstGeom prst="rect">
            <a:avLst/>
          </a:prstGeom>
          <a:solidFill>
            <a:srgbClr val="1DA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buClr>
                <a:schemeClr val="tx2"/>
              </a:buClr>
            </a:pPr>
            <a:r>
              <a:rPr lang="de-CH" sz="1000" dirty="0" smtClean="0"/>
              <a:t>Grün</a:t>
            </a:r>
            <a:r>
              <a:rPr lang="de-CH" sz="1000" dirty="0"/>
              <a:t>:</a:t>
            </a:r>
          </a:p>
          <a:p>
            <a:pPr>
              <a:buClr>
                <a:schemeClr val="tx2"/>
              </a:buClr>
            </a:pPr>
            <a:r>
              <a:rPr lang="de-CH" sz="1000" dirty="0"/>
              <a:t>29 / 175 / 142</a:t>
            </a: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7556B52C-3C77-4088-AFCE-CB925844BD52}"/>
              </a:ext>
            </a:extLst>
          </p:cNvPr>
          <p:cNvSpPr>
            <a:spLocks/>
          </p:cNvSpPr>
          <p:nvPr/>
        </p:nvSpPr>
        <p:spPr>
          <a:xfrm>
            <a:off x="2331816" y="4665859"/>
            <a:ext cx="972001" cy="6126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buClr>
                <a:schemeClr val="tx2"/>
              </a:buClr>
            </a:pPr>
            <a:r>
              <a:rPr lang="de-CH" sz="1000" dirty="0"/>
              <a:t>Dunkelviolett:</a:t>
            </a:r>
          </a:p>
          <a:p>
            <a:pPr>
              <a:buClr>
                <a:schemeClr val="tx2"/>
              </a:buClr>
            </a:pPr>
            <a:r>
              <a:rPr lang="de-CH" sz="1000" dirty="0"/>
              <a:t>107/56/129</a:t>
            </a:r>
          </a:p>
        </p:txBody>
      </p:sp>
      <p:grpSp>
        <p:nvGrpSpPr>
          <p:cNvPr id="55" name="Gruppieren 54"/>
          <p:cNvGrpSpPr/>
          <p:nvPr/>
        </p:nvGrpSpPr>
        <p:grpSpPr>
          <a:xfrm>
            <a:off x="806450" y="3861288"/>
            <a:ext cx="1242168" cy="2339487"/>
            <a:chOff x="4396631" y="2215992"/>
            <a:chExt cx="1242168" cy="2339487"/>
          </a:xfrm>
        </p:grpSpPr>
        <p:pic>
          <p:nvPicPr>
            <p:cNvPr id="49" name="Grafik 4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96631" y="2215992"/>
              <a:ext cx="1242168" cy="2339487"/>
            </a:xfrm>
            <a:prstGeom prst="rect">
              <a:avLst/>
            </a:prstGeom>
          </p:spPr>
        </p:pic>
        <p:sp>
          <p:nvSpPr>
            <p:cNvPr id="76" name="Rechteck 75"/>
            <p:cNvSpPr/>
            <p:nvPr/>
          </p:nvSpPr>
          <p:spPr>
            <a:xfrm>
              <a:off x="4630980" y="2369124"/>
              <a:ext cx="1000693" cy="164123"/>
            </a:xfrm>
            <a:prstGeom prst="rect">
              <a:avLst/>
            </a:prstGeom>
            <a:noFill/>
            <a:ln w="127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de-CH" sz="1400" dirty="0">
                <a:solidFill>
                  <a:schemeClr val="tx1"/>
                </a:solidFill>
              </a:endParaRPr>
            </a:p>
          </p:txBody>
        </p:sp>
        <p:sp>
          <p:nvSpPr>
            <p:cNvPr id="77" name="Rechteck 76"/>
            <p:cNvSpPr/>
            <p:nvPr/>
          </p:nvSpPr>
          <p:spPr>
            <a:xfrm>
              <a:off x="4396631" y="3207447"/>
              <a:ext cx="1242168" cy="392600"/>
            </a:xfrm>
            <a:prstGeom prst="rect">
              <a:avLst/>
            </a:prstGeom>
            <a:noFill/>
            <a:ln w="127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de-CH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Rechteck 4"/>
          <p:cNvSpPr/>
          <p:nvPr/>
        </p:nvSpPr>
        <p:spPr>
          <a:xfrm>
            <a:off x="6494464" y="333375"/>
            <a:ext cx="5365750" cy="1042988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spcAft>
                <a:spcPts val="600"/>
              </a:spcAft>
            </a:pPr>
            <a:r>
              <a:rPr lang="de-CH" sz="1100" dirty="0" smtClean="0">
                <a:solidFill>
                  <a:schemeClr val="tx1"/>
                </a:solidFill>
              </a:rPr>
              <a:t>Folgende Farben dürfen verwendet werden:</a:t>
            </a:r>
          </a:p>
          <a:p>
            <a:pPr marL="171450" indent="-171450" algn="l">
              <a:spcAft>
                <a:spcPts val="600"/>
              </a:spcAft>
              <a:buFontTx/>
              <a:buChar char="-"/>
            </a:pPr>
            <a:r>
              <a:rPr lang="de-CH" sz="1100" dirty="0" smtClean="0">
                <a:solidFill>
                  <a:schemeClr val="tx1"/>
                </a:solidFill>
              </a:rPr>
              <a:t>1. Reihe '</a:t>
            </a:r>
            <a:r>
              <a:rPr lang="de-CH" sz="1100" dirty="0" err="1" smtClean="0">
                <a:solidFill>
                  <a:schemeClr val="tx1"/>
                </a:solidFill>
              </a:rPr>
              <a:t>Desingfarben</a:t>
            </a:r>
            <a:r>
              <a:rPr lang="de-CH" sz="1100" dirty="0" smtClean="0">
                <a:solidFill>
                  <a:schemeClr val="tx1"/>
                </a:solidFill>
              </a:rPr>
              <a:t>'</a:t>
            </a:r>
          </a:p>
          <a:p>
            <a:pPr marL="171450" indent="-171450" algn="l">
              <a:spcAft>
                <a:spcPts val="600"/>
              </a:spcAft>
              <a:buFontTx/>
              <a:buChar char="-"/>
            </a:pPr>
            <a:r>
              <a:rPr lang="de-CH" sz="1100" dirty="0" smtClean="0">
                <a:solidFill>
                  <a:schemeClr val="tx1"/>
                </a:solidFill>
              </a:rPr>
              <a:t>Alle aus 'Benutzerdefinierte Farben'</a:t>
            </a:r>
          </a:p>
          <a:p>
            <a:pPr algn="l">
              <a:spcAft>
                <a:spcPts val="600"/>
              </a:spcAft>
            </a:pPr>
            <a:r>
              <a:rPr lang="de-CH" sz="1100" dirty="0" smtClean="0">
                <a:solidFill>
                  <a:schemeClr val="tx1"/>
                </a:solidFill>
              </a:rPr>
              <a:t>Die Farben sollen in der gezeigten Reihenfolge (Pfeilrichtung) eingesetzt werden.</a:t>
            </a:r>
            <a:endParaRPr lang="de-CH" sz="1100" dirty="0">
              <a:solidFill>
                <a:schemeClr val="tx1"/>
              </a:solidFill>
            </a:endParaRPr>
          </a:p>
        </p:txBody>
      </p:sp>
      <p:cxnSp>
        <p:nvCxnSpPr>
          <p:cNvPr id="51" name="Gerade Verbindung mit Pfeil 50"/>
          <p:cNvCxnSpPr/>
          <p:nvPr/>
        </p:nvCxnSpPr>
        <p:spPr>
          <a:xfrm>
            <a:off x="2332499" y="3739999"/>
            <a:ext cx="5580967" cy="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8" name="Gerade Verbindung mit Pfeil 77"/>
          <p:cNvCxnSpPr/>
          <p:nvPr/>
        </p:nvCxnSpPr>
        <p:spPr>
          <a:xfrm>
            <a:off x="8396027" y="5290205"/>
            <a:ext cx="3276161" cy="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Gerade Verbindung mit Pfeil 79"/>
          <p:cNvCxnSpPr/>
          <p:nvPr/>
        </p:nvCxnSpPr>
        <p:spPr>
          <a:xfrm>
            <a:off x="967879" y="2370534"/>
            <a:ext cx="10810248" cy="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Gerade Verbindung mit Pfeil 57"/>
          <p:cNvCxnSpPr>
            <a:stCxn id="76" idx="0"/>
          </p:cNvCxnSpPr>
          <p:nvPr/>
        </p:nvCxnSpPr>
        <p:spPr>
          <a:xfrm flipV="1">
            <a:off x="1541146" y="3430772"/>
            <a:ext cx="323096" cy="583648"/>
          </a:xfrm>
          <a:prstGeom prst="straightConnector1">
            <a:avLst/>
          </a:prstGeom>
          <a:ln w="28575"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>
            <a:stCxn id="77" idx="3"/>
            <a:endCxn id="56" idx="1"/>
          </p:cNvCxnSpPr>
          <p:nvPr/>
        </p:nvCxnSpPr>
        <p:spPr>
          <a:xfrm flipV="1">
            <a:off x="2048618" y="4900058"/>
            <a:ext cx="157232" cy="148985"/>
          </a:xfrm>
          <a:prstGeom prst="straightConnector1">
            <a:avLst/>
          </a:prstGeom>
          <a:ln w="28575"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5" name="Rechteck 24"/>
          <p:cNvSpPr/>
          <p:nvPr/>
        </p:nvSpPr>
        <p:spPr>
          <a:xfrm>
            <a:off x="806450" y="2161954"/>
            <a:ext cx="11053763" cy="1247554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t"/>
          <a:lstStyle/>
          <a:p>
            <a:pPr algn="l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56" name="Rechteck 55"/>
          <p:cNvSpPr/>
          <p:nvPr/>
        </p:nvSpPr>
        <p:spPr>
          <a:xfrm flipV="1">
            <a:off x="2205850" y="3599342"/>
            <a:ext cx="9654363" cy="2601433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t"/>
          <a:lstStyle/>
          <a:p>
            <a:pPr algn="l"/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48" name="Gerade Verbindung mit Pfeil 47"/>
          <p:cNvCxnSpPr/>
          <p:nvPr/>
        </p:nvCxnSpPr>
        <p:spPr>
          <a:xfrm>
            <a:off x="9548772" y="1092718"/>
            <a:ext cx="826412" cy="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Gerade Verbindung mit Pfeil 51"/>
          <p:cNvCxnSpPr/>
          <p:nvPr/>
        </p:nvCxnSpPr>
        <p:spPr>
          <a:xfrm>
            <a:off x="2332499" y="4584061"/>
            <a:ext cx="5580967" cy="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mit Pfeil 52"/>
          <p:cNvCxnSpPr/>
          <p:nvPr/>
        </p:nvCxnSpPr>
        <p:spPr>
          <a:xfrm>
            <a:off x="2332499" y="5351922"/>
            <a:ext cx="5580967" cy="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" name="Gruppieren 5"/>
          <p:cNvGrpSpPr/>
          <p:nvPr/>
        </p:nvGrpSpPr>
        <p:grpSpPr>
          <a:xfrm>
            <a:off x="48703" y="24064"/>
            <a:ext cx="352932" cy="335212"/>
            <a:chOff x="59449" y="93938"/>
            <a:chExt cx="352932" cy="335212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07132" y="152079"/>
              <a:ext cx="257566" cy="218931"/>
            </a:xfrm>
            <a:prstGeom prst="rect">
              <a:avLst/>
            </a:prstGeom>
          </p:spPr>
        </p:pic>
        <p:sp>
          <p:nvSpPr>
            <p:cNvPr id="11" name="Interaktive Schaltfläche: Anpassen 10">
              <a:hlinkClick r:id="rId4" action="ppaction://hlinksldjump" highlightClick="1"/>
            </p:cNvPr>
            <p:cNvSpPr/>
            <p:nvPr/>
          </p:nvSpPr>
          <p:spPr>
            <a:xfrm>
              <a:off x="59449" y="93938"/>
              <a:ext cx="352932" cy="335212"/>
            </a:xfrm>
            <a:prstGeom prst="actionButtonBlank">
              <a:avLst/>
            </a:prstGeom>
            <a:noFill/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de-CH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200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ihandform 35"/>
          <p:cNvSpPr/>
          <p:nvPr/>
        </p:nvSpPr>
        <p:spPr>
          <a:xfrm>
            <a:off x="0" y="0"/>
            <a:ext cx="12198350" cy="6858000"/>
          </a:xfrm>
          <a:custGeom>
            <a:avLst/>
            <a:gdLst>
              <a:gd name="connsiteX0" fmla="*/ 806450 w 12198350"/>
              <a:gd name="connsiteY0" fmla="*/ 333375 h 6858000"/>
              <a:gd name="connsiteX1" fmla="*/ 806450 w 12198350"/>
              <a:gd name="connsiteY1" fmla="*/ 6200775 h 6858000"/>
              <a:gd name="connsiteX2" fmla="*/ 11860213 w 12198350"/>
              <a:gd name="connsiteY2" fmla="*/ 6200775 h 6858000"/>
              <a:gd name="connsiteX3" fmla="*/ 11860213 w 12198350"/>
              <a:gd name="connsiteY3" fmla="*/ 333375 h 6858000"/>
              <a:gd name="connsiteX4" fmla="*/ 0 w 12198350"/>
              <a:gd name="connsiteY4" fmla="*/ 0 h 6858000"/>
              <a:gd name="connsiteX5" fmla="*/ 12198350 w 12198350"/>
              <a:gd name="connsiteY5" fmla="*/ 0 h 6858000"/>
              <a:gd name="connsiteX6" fmla="*/ 12198350 w 12198350"/>
              <a:gd name="connsiteY6" fmla="*/ 6858000 h 6858000"/>
              <a:gd name="connsiteX7" fmla="*/ 0 w 1219835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8350" h="6858000">
                <a:moveTo>
                  <a:pt x="806450" y="333375"/>
                </a:moveTo>
                <a:lnTo>
                  <a:pt x="806450" y="6200775"/>
                </a:lnTo>
                <a:lnTo>
                  <a:pt x="11860213" y="6200775"/>
                </a:lnTo>
                <a:lnTo>
                  <a:pt x="11860213" y="333375"/>
                </a:lnTo>
                <a:close/>
                <a:moveTo>
                  <a:pt x="0" y="0"/>
                </a:moveTo>
                <a:lnTo>
                  <a:pt x="12198350" y="0"/>
                </a:lnTo>
                <a:lnTo>
                  <a:pt x="121983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252000" rtlCol="0" anchor="t"/>
          <a:lstStyle/>
          <a:p>
            <a:pPr algn="l"/>
            <a:endParaRPr lang="de-CH" sz="1100" dirty="0">
              <a:solidFill>
                <a:schemeClr val="tx1"/>
              </a:solidFill>
            </a:endParaRPr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1. Juli 2020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Titel der Präsentation ändern über Menü 'Einfügen' &gt; 'Kopf- und Fusszeile'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38</a:t>
            </a:fld>
            <a:endParaRPr lang="de-CH" dirty="0"/>
          </a:p>
        </p:txBody>
      </p:sp>
      <p:sp>
        <p:nvSpPr>
          <p:cNvPr id="17" name="Inhaltsplatzhalter 16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endParaRPr lang="de-CH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Führungslinien</a:t>
            </a:r>
            <a:endParaRPr lang="de-CH" dirty="0"/>
          </a:p>
        </p:txBody>
      </p:sp>
      <p:cxnSp>
        <p:nvCxnSpPr>
          <p:cNvPr id="9" name="Gerader Verbinder 8"/>
          <p:cNvCxnSpPr/>
          <p:nvPr/>
        </p:nvCxnSpPr>
        <p:spPr>
          <a:xfrm>
            <a:off x="806449" y="0"/>
            <a:ext cx="0" cy="6858000"/>
          </a:xfrm>
          <a:prstGeom prst="line">
            <a:avLst/>
          </a:prstGeom>
          <a:ln w="12700">
            <a:solidFill>
              <a:srgbClr val="0073B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>
            <a:off x="11860212" y="0"/>
            <a:ext cx="0" cy="6858000"/>
          </a:xfrm>
          <a:prstGeom prst="line">
            <a:avLst/>
          </a:prstGeom>
          <a:ln w="12700">
            <a:solidFill>
              <a:srgbClr val="0073B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>
            <a:off x="0" y="620713"/>
            <a:ext cx="12198350" cy="0"/>
          </a:xfrm>
          <a:prstGeom prst="line">
            <a:avLst/>
          </a:prstGeom>
          <a:ln w="12700">
            <a:solidFill>
              <a:srgbClr val="8C195F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/>
        </p:nvCxnSpPr>
        <p:spPr>
          <a:xfrm>
            <a:off x="0" y="6611327"/>
            <a:ext cx="12198350" cy="0"/>
          </a:xfrm>
          <a:prstGeom prst="line">
            <a:avLst/>
          </a:prstGeom>
          <a:ln w="12700">
            <a:solidFill>
              <a:srgbClr val="0073B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Legende mit Linie 1 18"/>
          <p:cNvSpPr/>
          <p:nvPr/>
        </p:nvSpPr>
        <p:spPr>
          <a:xfrm>
            <a:off x="1379495" y="3882787"/>
            <a:ext cx="1405719" cy="532263"/>
          </a:xfrm>
          <a:prstGeom prst="borderCallout1">
            <a:avLst>
              <a:gd name="adj1" fmla="val 51607"/>
              <a:gd name="adj2" fmla="val -81"/>
              <a:gd name="adj3" fmla="val 53929"/>
              <a:gd name="adj4" fmla="val -39304"/>
            </a:avLst>
          </a:prstGeom>
          <a:solidFill>
            <a:schemeClr val="bg1"/>
          </a:solidFill>
          <a:ln w="12700">
            <a:solidFill>
              <a:srgbClr val="0073B0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de-CH" sz="1400" dirty="0" smtClean="0">
                <a:solidFill>
                  <a:schemeClr val="tx1"/>
                </a:solidFill>
              </a:rPr>
              <a:t>Seitenränder = Blau</a:t>
            </a:r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20" name="Gerader Verbinder 19"/>
          <p:cNvCxnSpPr/>
          <p:nvPr/>
        </p:nvCxnSpPr>
        <p:spPr>
          <a:xfrm>
            <a:off x="0" y="692150"/>
            <a:ext cx="12198350" cy="0"/>
          </a:xfrm>
          <a:prstGeom prst="line">
            <a:avLst/>
          </a:prstGeom>
          <a:ln w="12700">
            <a:solidFill>
              <a:srgbClr val="8C195F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/>
          <p:nvPr/>
        </p:nvCxnSpPr>
        <p:spPr>
          <a:xfrm>
            <a:off x="0" y="6200775"/>
            <a:ext cx="12198350" cy="0"/>
          </a:xfrm>
          <a:prstGeom prst="line">
            <a:avLst/>
          </a:prstGeom>
          <a:ln w="12700">
            <a:solidFill>
              <a:srgbClr val="8C195F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/>
          <p:nvPr/>
        </p:nvCxnSpPr>
        <p:spPr>
          <a:xfrm>
            <a:off x="0" y="6453187"/>
            <a:ext cx="12198350" cy="0"/>
          </a:xfrm>
          <a:prstGeom prst="line">
            <a:avLst/>
          </a:prstGeom>
          <a:ln w="12700">
            <a:solidFill>
              <a:srgbClr val="8C195F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Legende mit Linie 1 24"/>
          <p:cNvSpPr/>
          <p:nvPr/>
        </p:nvSpPr>
        <p:spPr>
          <a:xfrm>
            <a:off x="3654120" y="2049438"/>
            <a:ext cx="2172521" cy="532263"/>
          </a:xfrm>
          <a:prstGeom prst="borderCallout1">
            <a:avLst>
              <a:gd name="adj1" fmla="val -911"/>
              <a:gd name="adj2" fmla="val 50950"/>
              <a:gd name="adj3" fmla="val -105424"/>
              <a:gd name="adj4" fmla="val 71017"/>
            </a:avLst>
          </a:prstGeom>
          <a:solidFill>
            <a:schemeClr val="bg1"/>
          </a:solidFill>
          <a:ln w="12700">
            <a:solidFill>
              <a:srgbClr val="8C195F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de-CH" sz="1400" dirty="0" smtClean="0">
                <a:solidFill>
                  <a:schemeClr val="tx1"/>
                </a:solidFill>
              </a:rPr>
              <a:t>Hilfslinien </a:t>
            </a:r>
            <a:br>
              <a:rPr lang="de-CH" sz="1400" dirty="0" smtClean="0">
                <a:solidFill>
                  <a:schemeClr val="tx1"/>
                </a:solidFill>
              </a:rPr>
            </a:br>
            <a:r>
              <a:rPr lang="de-CH" sz="1400" dirty="0" smtClean="0">
                <a:solidFill>
                  <a:schemeClr val="tx1"/>
                </a:solidFill>
              </a:rPr>
              <a:t>Seitenlayout allg. = Lila</a:t>
            </a:r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26" name="Gerader Verbinder 25"/>
          <p:cNvCxnSpPr/>
          <p:nvPr/>
        </p:nvCxnSpPr>
        <p:spPr>
          <a:xfrm>
            <a:off x="0" y="333375"/>
            <a:ext cx="12198350" cy="0"/>
          </a:xfrm>
          <a:prstGeom prst="line">
            <a:avLst/>
          </a:prstGeom>
          <a:ln w="12700">
            <a:solidFill>
              <a:srgbClr val="0073B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/>
          <p:nvPr/>
        </p:nvCxnSpPr>
        <p:spPr>
          <a:xfrm>
            <a:off x="6170613" y="0"/>
            <a:ext cx="0" cy="6858000"/>
          </a:xfrm>
          <a:prstGeom prst="line">
            <a:avLst/>
          </a:prstGeom>
          <a:ln w="12700">
            <a:solidFill>
              <a:srgbClr val="8C195F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/>
          <p:nvPr/>
        </p:nvCxnSpPr>
        <p:spPr>
          <a:xfrm>
            <a:off x="6329363" y="0"/>
            <a:ext cx="0" cy="6858000"/>
          </a:xfrm>
          <a:prstGeom prst="line">
            <a:avLst/>
          </a:prstGeom>
          <a:ln w="12700">
            <a:solidFill>
              <a:srgbClr val="007E6B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/>
          <p:nvPr/>
        </p:nvCxnSpPr>
        <p:spPr>
          <a:xfrm>
            <a:off x="6494464" y="0"/>
            <a:ext cx="0" cy="6858000"/>
          </a:xfrm>
          <a:prstGeom prst="line">
            <a:avLst/>
          </a:prstGeom>
          <a:ln w="12700">
            <a:solidFill>
              <a:srgbClr val="8C195F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/>
          <p:nvPr/>
        </p:nvCxnSpPr>
        <p:spPr>
          <a:xfrm>
            <a:off x="7143751" y="0"/>
            <a:ext cx="0" cy="6858000"/>
          </a:xfrm>
          <a:prstGeom prst="line">
            <a:avLst/>
          </a:prstGeom>
          <a:ln w="12700">
            <a:solidFill>
              <a:srgbClr val="FBBA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Legende mit Linie 1 34"/>
          <p:cNvSpPr/>
          <p:nvPr/>
        </p:nvSpPr>
        <p:spPr>
          <a:xfrm>
            <a:off x="4713569" y="3008167"/>
            <a:ext cx="2002875" cy="532263"/>
          </a:xfrm>
          <a:prstGeom prst="borderCallout1">
            <a:avLst>
              <a:gd name="adj1" fmla="val 47612"/>
              <a:gd name="adj2" fmla="val 100075"/>
              <a:gd name="adj3" fmla="val 46038"/>
              <a:gd name="adj4" fmla="val 121282"/>
            </a:avLst>
          </a:prstGeom>
          <a:solidFill>
            <a:schemeClr val="bg1"/>
          </a:solidFill>
          <a:ln w="12700">
            <a:solidFill>
              <a:srgbClr val="FBBA00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de-CH" sz="1400" dirty="0" smtClean="0">
                <a:solidFill>
                  <a:schemeClr val="tx1"/>
                </a:solidFill>
              </a:rPr>
              <a:t>Hilfslinien Seitenlayout spezifisch = Orange</a:t>
            </a:r>
            <a:endParaRPr lang="de-CH" sz="1400" dirty="0">
              <a:solidFill>
                <a:schemeClr val="tx1"/>
              </a:solidFill>
            </a:endParaRPr>
          </a:p>
        </p:txBody>
      </p:sp>
      <p:cxnSp>
        <p:nvCxnSpPr>
          <p:cNvPr id="38" name="Gerade Verbindung mit Pfeil 37"/>
          <p:cNvCxnSpPr>
            <a:stCxn id="25" idx="0"/>
          </p:cNvCxnSpPr>
          <p:nvPr/>
        </p:nvCxnSpPr>
        <p:spPr>
          <a:xfrm>
            <a:off x="5826641" y="2315570"/>
            <a:ext cx="343972" cy="0"/>
          </a:xfrm>
          <a:prstGeom prst="straightConnector1">
            <a:avLst/>
          </a:prstGeom>
          <a:ln w="12700">
            <a:solidFill>
              <a:srgbClr val="8C195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Legende mit Linie 1 38"/>
          <p:cNvSpPr/>
          <p:nvPr/>
        </p:nvSpPr>
        <p:spPr>
          <a:xfrm>
            <a:off x="4486371" y="5066174"/>
            <a:ext cx="1405719" cy="532263"/>
          </a:xfrm>
          <a:prstGeom prst="borderCallout1">
            <a:avLst>
              <a:gd name="adj1" fmla="val 55453"/>
              <a:gd name="adj2" fmla="val 100404"/>
              <a:gd name="adj3" fmla="val 55271"/>
              <a:gd name="adj4" fmla="val 131588"/>
            </a:avLst>
          </a:prstGeom>
          <a:solidFill>
            <a:schemeClr val="bg1"/>
          </a:solidFill>
          <a:ln w="12700">
            <a:solidFill>
              <a:srgbClr val="007E6B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de-CH" sz="1400" dirty="0" smtClean="0">
                <a:solidFill>
                  <a:schemeClr val="tx1"/>
                </a:solidFill>
              </a:rPr>
              <a:t>Mittelachse = Grün</a:t>
            </a:r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30" name="Rechteckige Legende 29"/>
          <p:cNvSpPr/>
          <p:nvPr/>
        </p:nvSpPr>
        <p:spPr>
          <a:xfrm>
            <a:off x="7589993" y="5219700"/>
            <a:ext cx="2416291" cy="715704"/>
          </a:xfrm>
          <a:prstGeom prst="wedgeRectCallout">
            <a:avLst>
              <a:gd name="adj1" fmla="val -20246"/>
              <a:gd name="adj2" fmla="val 77583"/>
            </a:avLst>
          </a:prstGeom>
          <a:solidFill>
            <a:schemeClr val="accent6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spcAft>
                <a:spcPts val="600"/>
              </a:spcAft>
            </a:pPr>
            <a:r>
              <a:rPr lang="de-CH" sz="1100" b="1" dirty="0" smtClean="0">
                <a:solidFill>
                  <a:schemeClr val="tx1"/>
                </a:solidFill>
              </a:rPr>
              <a:t>Fläche frei lassen:</a:t>
            </a:r>
          </a:p>
          <a:p>
            <a:r>
              <a:rPr lang="de-CH" sz="1100" dirty="0">
                <a:solidFill>
                  <a:schemeClr val="tx1"/>
                </a:solidFill>
              </a:rPr>
              <a:t>Die </a:t>
            </a:r>
            <a:r>
              <a:rPr lang="de-CH" sz="1100" dirty="0" smtClean="0">
                <a:solidFill>
                  <a:schemeClr val="tx1"/>
                </a:solidFill>
              </a:rPr>
              <a:t>rot markierte Fläche ist </a:t>
            </a:r>
            <a:r>
              <a:rPr lang="de-CH" sz="1100" dirty="0">
                <a:solidFill>
                  <a:schemeClr val="tx1"/>
                </a:solidFill>
              </a:rPr>
              <a:t>für die individuelle Gestaltung gesperrt.</a:t>
            </a:r>
          </a:p>
        </p:txBody>
      </p:sp>
      <p:cxnSp>
        <p:nvCxnSpPr>
          <p:cNvPr id="37" name="Gerader Verbinder 36"/>
          <p:cNvCxnSpPr/>
          <p:nvPr/>
        </p:nvCxnSpPr>
        <p:spPr>
          <a:xfrm>
            <a:off x="0" y="1378379"/>
            <a:ext cx="12198350" cy="0"/>
          </a:xfrm>
          <a:prstGeom prst="line">
            <a:avLst/>
          </a:prstGeom>
          <a:ln w="12700">
            <a:solidFill>
              <a:srgbClr val="8C195F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/>
          <p:nvPr/>
        </p:nvCxnSpPr>
        <p:spPr>
          <a:xfrm>
            <a:off x="0" y="1449816"/>
            <a:ext cx="12198350" cy="0"/>
          </a:xfrm>
          <a:prstGeom prst="line">
            <a:avLst/>
          </a:prstGeom>
          <a:ln w="12700">
            <a:solidFill>
              <a:srgbClr val="8C195F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Gruppieren 30"/>
          <p:cNvGrpSpPr/>
          <p:nvPr/>
        </p:nvGrpSpPr>
        <p:grpSpPr>
          <a:xfrm>
            <a:off x="48703" y="24064"/>
            <a:ext cx="352932" cy="335212"/>
            <a:chOff x="59449" y="93938"/>
            <a:chExt cx="352932" cy="335212"/>
          </a:xfrm>
        </p:grpSpPr>
        <p:pic>
          <p:nvPicPr>
            <p:cNvPr id="32" name="Grafik 3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07132" y="152079"/>
              <a:ext cx="257566" cy="218931"/>
            </a:xfrm>
            <a:prstGeom prst="rect">
              <a:avLst/>
            </a:prstGeom>
          </p:spPr>
        </p:pic>
        <p:sp>
          <p:nvSpPr>
            <p:cNvPr id="33" name="Interaktive Schaltfläche: Anpassen 32">
              <a:hlinkClick r:id="rId3" action="ppaction://hlinksldjump" highlightClick="1"/>
            </p:cNvPr>
            <p:cNvSpPr/>
            <p:nvPr/>
          </p:nvSpPr>
          <p:spPr>
            <a:xfrm>
              <a:off x="59449" y="93938"/>
              <a:ext cx="352932" cy="335212"/>
            </a:xfrm>
            <a:prstGeom prst="actionButtonBlank">
              <a:avLst/>
            </a:prstGeom>
            <a:noFill/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de-CH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791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Titelfolie 1: </a:t>
            </a:r>
            <a:r>
              <a:rPr lang="de-CH" dirty="0" err="1" smtClean="0"/>
              <a:t>St.Gallen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CH" dirty="0"/>
              <a:t>Departement / Abteilung</a:t>
            </a:r>
          </a:p>
          <a:p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CH" dirty="0" smtClean="0"/>
              <a:t>Untertitel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CH" dirty="0"/>
              <a:t>Vorname Nachname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1. Juli 2020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180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Titelfolie 1: Buchs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CH" dirty="0"/>
              <a:t>Departement / Abteilung</a:t>
            </a:r>
          </a:p>
          <a:p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CH" dirty="0" smtClean="0"/>
              <a:t>Untertitel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CH" dirty="0"/>
              <a:t>Vorname Nachname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1. Juli 2020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4744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Bildplatzhalter 20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6" b="7976"/>
          <a:stretch>
            <a:fillRect/>
          </a:stretch>
        </p:blipFill>
        <p:spPr/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smtClean="0"/>
              <a:t>Titelfolie 2: Rapperswil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1. Juli 2020</a:t>
            </a:r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smtClean="0"/>
              <a:t>Untertitel</a:t>
            </a:r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CH" dirty="0" smtClean="0"/>
              <a:t>Vorname Nachname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CH" dirty="0"/>
              <a:t>Departement / </a:t>
            </a:r>
            <a:r>
              <a:rPr lang="de-CH" dirty="0" smtClean="0"/>
              <a:t>Abteilung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6979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platzhalter 1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3" b="7983"/>
          <a:stretch>
            <a:fillRect/>
          </a:stretch>
        </p:blipFill>
        <p:spPr/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Titelfolie 2: </a:t>
            </a:r>
            <a:r>
              <a:rPr lang="de-CH" dirty="0" err="1" smtClean="0"/>
              <a:t>St.Gallen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1. Juli 2020</a:t>
            </a:r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smtClean="0"/>
              <a:t>Untertitel</a:t>
            </a:r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CH" dirty="0" smtClean="0"/>
              <a:t>Vorname Nachname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CH" dirty="0"/>
              <a:t>Departement / </a:t>
            </a:r>
            <a:r>
              <a:rPr lang="de-CH" dirty="0" smtClean="0"/>
              <a:t>Abteilung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364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platzhalter 1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5" b="7955"/>
          <a:stretch>
            <a:fillRect/>
          </a:stretch>
        </p:blipFill>
        <p:spPr/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smtClean="0"/>
              <a:t>Titelfolie 2: Buchs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1. Juli 2020</a:t>
            </a:r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smtClean="0"/>
              <a:t>Untertitel</a:t>
            </a:r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CH" dirty="0" smtClean="0"/>
              <a:t>Vorname Nachname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CH" dirty="0"/>
              <a:t>Departement / Abteilung</a:t>
            </a:r>
          </a:p>
        </p:txBody>
      </p:sp>
    </p:spTree>
    <p:extLst>
      <p:ext uri="{BB962C8B-B14F-4D97-AF65-F5344CB8AC3E}">
        <p14:creationId xmlns:p14="http://schemas.microsoft.com/office/powerpoint/2010/main" val="351644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1. Juli 2020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smtClean="0"/>
              <a:t>Titel der Präsentation ändern über Menü 'Einfügen' &gt; 'Kopf- und Fusszeile'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9</a:t>
            </a:fld>
            <a:endParaRPr lang="de-CH" dirty="0"/>
          </a:p>
        </p:txBody>
      </p:sp>
      <p:pic>
        <p:nvPicPr>
          <p:cNvPr id="8" name="Bildplatzhalter 7"/>
          <p:cNvPicPr>
            <a:picLocks noGrp="1" noChangeAspect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7" r="23167"/>
          <a:stretch>
            <a:fillRect/>
          </a:stretch>
        </p:blipFill>
        <p:spPr/>
      </p:pic>
      <p:sp>
        <p:nvSpPr>
          <p:cNvPr id="6" name="Textplatzhalt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CH" dirty="0"/>
              <a:t>Version mit Bild </a:t>
            </a:r>
            <a:r>
              <a:rPr lang="de-CH" dirty="0" smtClean="0"/>
              <a:t>im Hochformat</a:t>
            </a:r>
            <a:endParaRPr lang="de-CH" dirty="0"/>
          </a:p>
          <a:p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Abschnittsfolie 1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7219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ST-Vorlage">
  <a:themeElements>
    <a:clrScheme name="OST-Farben_komplett">
      <a:dk1>
        <a:srgbClr val="191919"/>
      </a:dk1>
      <a:lt1>
        <a:srgbClr val="FFFFFF"/>
      </a:lt1>
      <a:dk2>
        <a:srgbClr val="8C195F"/>
      </a:dk2>
      <a:lt2>
        <a:srgbClr val="C6C6C6"/>
      </a:lt2>
      <a:accent1>
        <a:srgbClr val="56276D"/>
      </a:accent1>
      <a:accent2>
        <a:srgbClr val="C397C4"/>
      </a:accent2>
      <a:accent3>
        <a:srgbClr val="146C58"/>
      </a:accent3>
      <a:accent4>
        <a:srgbClr val="99CCB5"/>
      </a:accent4>
      <a:accent5>
        <a:srgbClr val="B21D19"/>
      </a:accent5>
      <a:accent6>
        <a:srgbClr val="EC867B"/>
      </a:accent6>
      <a:hlink>
        <a:srgbClr val="D72864"/>
      </a:hlink>
      <a:folHlink>
        <a:srgbClr val="8C195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8575"/>
        <a:effectLst/>
      </a:spPr>
      <a:bodyPr rtlCol="0" anchor="t"/>
      <a:lstStyle>
        <a:defPPr algn="l">
          <a:defRPr sz="1400" dirty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rmAutofit/>
      </a:bodyPr>
      <a:lstStyle>
        <a:defPPr marL="252000" indent="-252000" algn="l">
          <a:buClr>
            <a:schemeClr val="tx2"/>
          </a:buClr>
          <a:buFont typeface="Systemschrift"/>
          <a:buChar char="•"/>
          <a:defRPr sz="2000" dirty="0" err="1" smtClean="0">
            <a:ea typeface="Roboto Medium" panose="02000000000000000000" pitchFamily="2" charset="0"/>
          </a:defRPr>
        </a:defPPr>
      </a:lstStyle>
    </a:txDef>
  </a:objectDefaults>
  <a:extraClrSchemeLst>
    <a:extraClrScheme>
      <a:clrScheme name="OST - Farben">
        <a:dk1>
          <a:srgbClr val="191919"/>
        </a:dk1>
        <a:lt1>
          <a:srgbClr val="FFFFFF"/>
        </a:lt1>
        <a:dk2>
          <a:srgbClr val="8C195F"/>
        </a:dk2>
        <a:lt2>
          <a:srgbClr val="D72864"/>
        </a:lt2>
        <a:accent1>
          <a:srgbClr val="56276D"/>
        </a:accent1>
        <a:accent2>
          <a:srgbClr val="C397C4"/>
        </a:accent2>
        <a:accent3>
          <a:srgbClr val="146C58"/>
        </a:accent3>
        <a:accent4>
          <a:srgbClr val="99CCB5"/>
        </a:accent4>
        <a:accent5>
          <a:srgbClr val="B21D19"/>
        </a:accent5>
        <a:accent6>
          <a:srgbClr val="EC867B"/>
        </a:accent6>
        <a:hlink>
          <a:srgbClr val="191919"/>
        </a:hlink>
        <a:folHlink>
          <a:srgbClr val="19191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OST Violett">
      <a:srgbClr val="9560A4"/>
    </a:custClr>
    <a:custClr name="OST Grün">
      <a:srgbClr val="1DAF8E"/>
    </a:custClr>
    <a:custClr name="OST Rot">
      <a:srgbClr val="E84E0F"/>
    </a:custClr>
    <a:custClr name="OST Blau">
      <a:srgbClr val="0086CD"/>
    </a:custClr>
    <a:custClr name="OST Orange">
      <a:srgbClr val="FBBA00"/>
    </a:custClr>
    <a:custClr name="Weiss">
      <a:srgbClr val="FFFFFF"/>
    </a:custClr>
    <a:custClr name="Weiss">
      <a:srgbClr val="FFFFFF"/>
    </a:custClr>
    <a:custClr name="OST Schwarz">
      <a:srgbClr val="191919"/>
    </a:custClr>
    <a:custClr name="OST Brombeer">
      <a:srgbClr val="8C195F"/>
    </a:custClr>
    <a:custClr name="OST Himbeer">
      <a:srgbClr val="D72864"/>
    </a:custClr>
    <a:custClr name="OST Dunkelviolett">
      <a:srgbClr val="6B3881"/>
    </a:custClr>
    <a:custClr name="OST Dunkelgrün">
      <a:srgbClr val="007E6B"/>
    </a:custClr>
    <a:custClr name="OST Dunkelrot">
      <a:srgbClr val="C32E15"/>
    </a:custClr>
    <a:custClr name="OST Dunkelblau">
      <a:srgbClr val="0073B0"/>
    </a:custClr>
    <a:custClr name="OST Dunkelorange">
      <a:srgbClr val="D18F00"/>
    </a:custClr>
    <a:custClr name="Weiss">
      <a:srgbClr val="FFFFFF"/>
    </a:custClr>
    <a:custClr name="Weiss">
      <a:srgbClr val="FFFFFF"/>
    </a:custClr>
    <a:custClr name="Weiss">
      <a:srgbClr val="FFFFFF"/>
    </a:custClr>
    <a:custClr name="Weiss">
      <a:srgbClr val="FFFFFF"/>
    </a:custClr>
    <a:custClr name="Weiss">
      <a:srgbClr val="FFFFFF"/>
    </a:custClr>
    <a:custClr name="OST Hellviolett">
      <a:srgbClr val="D0A9D0"/>
    </a:custClr>
    <a:custClr name="OST Hellgrün">
      <a:srgbClr val="A7D5C2"/>
    </a:custClr>
    <a:custClr name="OST Hellrot">
      <a:srgbClr val="F39A8B"/>
    </a:custClr>
    <a:custClr name="OST Hellblau">
      <a:srgbClr val="5FBFED"/>
    </a:custClr>
    <a:custClr name="OST Hellorange">
      <a:srgbClr val="FDD6AF"/>
    </a:custClr>
    <a:custClr name="Weiss">
      <a:srgbClr val="FFFFFF"/>
    </a:custClr>
    <a:custClr name="Weiss">
      <a:srgbClr val="FFFFFF"/>
    </a:custClr>
    <a:custClr name="Weiss">
      <a:srgbClr val="FFFFFF"/>
    </a:custClr>
    <a:custClr name="Weiss">
      <a:srgbClr val="FFFFFF"/>
    </a:custClr>
    <a:custClr name="Weiss">
      <a:srgbClr val="FFFFFF"/>
    </a:custClr>
  </a:custClrLst>
  <a:extLst>
    <a:ext uri="{05A4C25C-085E-4340-85A3-A5531E510DB2}">
      <thm15:themeFamily xmlns:thm15="http://schemas.microsoft.com/office/thememl/2012/main" name="OST_Vorlage_16zu9.potx" id="{1BE27276-7F02-4596-866B-CAF2A95C5AAC}" vid="{9BC966FC-BBA0-42A0-A372-63D669C89B6D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ST - Fonts">
      <a:majorFont>
        <a:latin typeface="Zilla Slab Light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ST - Fonts">
      <a:majorFont>
        <a:latin typeface="Zilla Slab Light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OST_Vorlage_16zu9</Template>
  <TotalTime>0</TotalTime>
  <Words>1960</Words>
  <Application>Microsoft Office PowerPoint</Application>
  <PresentationFormat>Benutzerdefiniert</PresentationFormat>
  <Paragraphs>411</Paragraphs>
  <Slides>38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3" baseType="lpstr">
      <vt:lpstr>Arial</vt:lpstr>
      <vt:lpstr>Roboto</vt:lpstr>
      <vt:lpstr>Roboto Medium</vt:lpstr>
      <vt:lpstr>Symbol</vt:lpstr>
      <vt:lpstr>OST-Vorlage</vt:lpstr>
      <vt:lpstr>PowerPoint Vorlage OST</vt:lpstr>
      <vt:lpstr>Inhaltsverzeichnis</vt:lpstr>
      <vt:lpstr>Titelfolie 1: Rapperswil</vt:lpstr>
      <vt:lpstr>Titelfolie 1: St.Gallen</vt:lpstr>
      <vt:lpstr>Titelfolie 1: Buchs</vt:lpstr>
      <vt:lpstr>Titelfolie 2: Rapperswil</vt:lpstr>
      <vt:lpstr>Titelfolie 2: St.Gallen</vt:lpstr>
      <vt:lpstr>Titelfolie 2: Buchs</vt:lpstr>
      <vt:lpstr>Abschnittsfolie 1</vt:lpstr>
      <vt:lpstr>Abschnittsfolie 2</vt:lpstr>
      <vt:lpstr>Agenda</vt:lpstr>
      <vt:lpstr>1 Inhalt</vt:lpstr>
      <vt:lpstr>2 Inhalte</vt:lpstr>
      <vt:lpstr>Vergleich</vt:lpstr>
      <vt:lpstr>Inhalt und Bild hoch</vt:lpstr>
      <vt:lpstr>Nur Titel</vt:lpstr>
      <vt:lpstr>PowerPoint-Präsentation</vt:lpstr>
      <vt:lpstr>PowerPoint-Präsentation</vt:lpstr>
      <vt:lpstr>Musterseiten und Anleitungen</vt:lpstr>
      <vt:lpstr>Titelfolie mit Hintergrundbild</vt:lpstr>
      <vt:lpstr>Dynamische Textfelder</vt:lpstr>
      <vt:lpstr>Agenda mit Kapitelmarkierung</vt:lpstr>
      <vt:lpstr>Fusszeile</vt:lpstr>
      <vt:lpstr>Aufzählungszeichen und Quellenangabe</vt:lpstr>
      <vt:lpstr>Bildausschnitt wählen</vt:lpstr>
      <vt:lpstr>SmartArt schlicht</vt:lpstr>
      <vt:lpstr>SmartArt Farbdesign 'Bunt'</vt:lpstr>
      <vt:lpstr>Kuchendiagramm</vt:lpstr>
      <vt:lpstr>Säulendiagramm gestapelt </vt:lpstr>
      <vt:lpstr>Säulendiagramm</vt:lpstr>
      <vt:lpstr>Balkendiagramm </vt:lpstr>
      <vt:lpstr>Kurvendiagramm</vt:lpstr>
      <vt:lpstr>Text und Tabelle</vt:lpstr>
      <vt:lpstr>Design</vt:lpstr>
      <vt:lpstr>Folienlayouts</vt:lpstr>
      <vt:lpstr>Schriftart: Arial fett für Überschriften</vt:lpstr>
      <vt:lpstr>Farben</vt:lpstr>
      <vt:lpstr>Führungslinien</vt:lpstr>
    </vt:vector>
  </TitlesOfParts>
  <Company>HSR Hochschule für Technik Rapperswil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Vorlage OST</dc:title>
  <dc:creator>Gensetter Kaja</dc:creator>
  <cp:lastModifiedBy>Gensetter Kaja</cp:lastModifiedBy>
  <cp:revision>7</cp:revision>
  <cp:lastPrinted>2019-10-30T10:24:00Z</cp:lastPrinted>
  <dcterms:created xsi:type="dcterms:W3CDTF">2020-07-02T11:55:04Z</dcterms:created>
  <dcterms:modified xsi:type="dcterms:W3CDTF">2020-07-02T13:18:37Z</dcterms:modified>
</cp:coreProperties>
</file>